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9" r:id="rId3"/>
    <p:sldId id="280" r:id="rId4"/>
    <p:sldId id="282" r:id="rId5"/>
    <p:sldId id="283" r:id="rId6"/>
    <p:sldId id="284" r:id="rId7"/>
    <p:sldId id="285" r:id="rId8"/>
    <p:sldId id="286" r:id="rId9"/>
    <p:sldId id="273" r:id="rId10"/>
    <p:sldId id="276" r:id="rId11"/>
    <p:sldId id="274" r:id="rId12"/>
    <p:sldId id="290" r:id="rId13"/>
    <p:sldId id="275" r:id="rId14"/>
    <p:sldId id="272" r:id="rId15"/>
    <p:sldId id="288" r:id="rId16"/>
    <p:sldId id="287" r:id="rId17"/>
    <p:sldId id="289" r:id="rId18"/>
    <p:sldId id="278" r:id="rId19"/>
    <p:sldId id="270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0E954C-F6D1-B643-8576-D0716D825172}" v="1420" dt="2024-08-14T21:09:44.631"/>
    <p1510:client id="{35931EBE-B8A1-7B59-6F19-3AC399133D72}" v="187" dt="2024-08-15T15:10:47.297"/>
    <p1510:client id="{639BAA21-2611-FA15-0533-EDC7E203B67D}" v="157" dt="2024-08-15T14:56:08.424"/>
    <p1510:client id="{BD0A46B6-E5B7-FABE-23D1-052EA9773900}" v="11" dt="2024-08-15T14:47:26.671"/>
    <p1510:client id="{CAEB5259-FD58-2B2E-C60E-3225BA8E89B0}" v="445" dt="2024-08-15T18:42:49.076"/>
    <p1510:client id="{CD11917A-B277-378E-5E08-212088D59E3E}" v="155" dt="2024-08-15T15:54:43.358"/>
    <p1510:client id="{E3236104-D954-9840-B6E6-CF7DBF38C52B}" v="708" dt="2024-08-15T19:00:36.2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nley, Earlshawna" userId="dbe23147-0ccb-4832-9dca-64e2e613ed52" providerId="ADAL" clId="{74734736-0E2A-ED4F-B9E4-85FC49679314}"/>
    <pc:docChg chg="custSel modSld">
      <pc:chgData name="Finley, Earlshawna" userId="dbe23147-0ccb-4832-9dca-64e2e613ed52" providerId="ADAL" clId="{74734736-0E2A-ED4F-B9E4-85FC49679314}" dt="2024-08-13T20:19:37.280" v="239" actId="115"/>
      <pc:docMkLst>
        <pc:docMk/>
      </pc:docMkLst>
      <pc:sldChg chg="addSp delSp modSp mod">
        <pc:chgData name="Finley, Earlshawna" userId="dbe23147-0ccb-4832-9dca-64e2e613ed52" providerId="ADAL" clId="{74734736-0E2A-ED4F-B9E4-85FC49679314}" dt="2024-08-13T20:19:37.280" v="239" actId="115"/>
        <pc:sldMkLst>
          <pc:docMk/>
          <pc:sldMk cId="4205716419" sldId="276"/>
        </pc:sldMkLst>
        <pc:spChg chg="mod">
          <ac:chgData name="Finley, Earlshawna" userId="dbe23147-0ccb-4832-9dca-64e2e613ed52" providerId="ADAL" clId="{74734736-0E2A-ED4F-B9E4-85FC49679314}" dt="2024-08-13T20:19:37.280" v="239" actId="115"/>
          <ac:spMkLst>
            <pc:docMk/>
            <pc:sldMk cId="4205716419" sldId="276"/>
            <ac:spMk id="3" creationId="{00000000-0000-0000-0000-000000000000}"/>
          </ac:spMkLst>
        </pc:spChg>
        <pc:spChg chg="add mod">
          <ac:chgData name="Finley, Earlshawna" userId="dbe23147-0ccb-4832-9dca-64e2e613ed52" providerId="ADAL" clId="{74734736-0E2A-ED4F-B9E4-85FC49679314}" dt="2024-08-13T18:41:03.049" v="4" actId="1076"/>
          <ac:spMkLst>
            <pc:docMk/>
            <pc:sldMk cId="4205716419" sldId="276"/>
            <ac:spMk id="4" creationId="{790644AA-0699-27A9-91BE-F480B90BDDC7}"/>
          </ac:spMkLst>
        </pc:spChg>
        <pc:spChg chg="add mod">
          <ac:chgData name="Finley, Earlshawna" userId="dbe23147-0ccb-4832-9dca-64e2e613ed52" providerId="ADAL" clId="{74734736-0E2A-ED4F-B9E4-85FC49679314}" dt="2024-08-13T18:44:21.017" v="8" actId="1076"/>
          <ac:spMkLst>
            <pc:docMk/>
            <pc:sldMk cId="4205716419" sldId="276"/>
            <ac:spMk id="5" creationId="{7B213474-45ED-7C0C-5650-E44ED371C2DD}"/>
          </ac:spMkLst>
        </pc:spChg>
        <pc:spChg chg="add">
          <ac:chgData name="Finley, Earlshawna" userId="dbe23147-0ccb-4832-9dca-64e2e613ed52" providerId="ADAL" clId="{74734736-0E2A-ED4F-B9E4-85FC49679314}" dt="2024-08-13T18:45:19.316" v="13"/>
          <ac:spMkLst>
            <pc:docMk/>
            <pc:sldMk cId="4205716419" sldId="276"/>
            <ac:spMk id="6" creationId="{4C4A4339-3C39-683E-FAD6-E2AC7B0CEE20}"/>
          </ac:spMkLst>
        </pc:spChg>
        <pc:spChg chg="add mod">
          <ac:chgData name="Finley, Earlshawna" userId="dbe23147-0ccb-4832-9dca-64e2e613ed52" providerId="ADAL" clId="{74734736-0E2A-ED4F-B9E4-85FC49679314}" dt="2024-08-13T19:05:57.418" v="168" actId="1076"/>
          <ac:spMkLst>
            <pc:docMk/>
            <pc:sldMk cId="4205716419" sldId="276"/>
            <ac:spMk id="8" creationId="{5B79015C-EDB4-4632-9A3B-3703BFA882D2}"/>
          </ac:spMkLst>
        </pc:spChg>
        <pc:spChg chg="add">
          <ac:chgData name="Finley, Earlshawna" userId="dbe23147-0ccb-4832-9dca-64e2e613ed52" providerId="ADAL" clId="{74734736-0E2A-ED4F-B9E4-85FC49679314}" dt="2024-08-13T19:12:26.710" v="203"/>
          <ac:spMkLst>
            <pc:docMk/>
            <pc:sldMk cId="4205716419" sldId="276"/>
            <ac:spMk id="9" creationId="{5A4244C6-21E8-9087-BEA1-BFB9D71DE154}"/>
          </ac:spMkLst>
        </pc:spChg>
        <pc:spChg chg="add">
          <ac:chgData name="Finley, Earlshawna" userId="dbe23147-0ccb-4832-9dca-64e2e613ed52" providerId="ADAL" clId="{74734736-0E2A-ED4F-B9E4-85FC49679314}" dt="2024-08-13T19:13:02.549" v="223"/>
          <ac:spMkLst>
            <pc:docMk/>
            <pc:sldMk cId="4205716419" sldId="276"/>
            <ac:spMk id="10" creationId="{0A7E754C-1FC5-1801-0143-CC5135F9B52C}"/>
          </ac:spMkLst>
        </pc:spChg>
        <pc:spChg chg="add">
          <ac:chgData name="Finley, Earlshawna" userId="dbe23147-0ccb-4832-9dca-64e2e613ed52" providerId="ADAL" clId="{74734736-0E2A-ED4F-B9E4-85FC49679314}" dt="2024-08-13T19:13:33.646" v="228"/>
          <ac:spMkLst>
            <pc:docMk/>
            <pc:sldMk cId="4205716419" sldId="276"/>
            <ac:spMk id="11" creationId="{693995BA-A63D-39E9-3300-1BF264B98A58}"/>
          </ac:spMkLst>
        </pc:spChg>
        <pc:picChg chg="add del mod">
          <ac:chgData name="Finley, Earlshawna" userId="dbe23147-0ccb-4832-9dca-64e2e613ed52" providerId="ADAL" clId="{74734736-0E2A-ED4F-B9E4-85FC49679314}" dt="2024-08-13T19:05:48.650" v="165" actId="478"/>
          <ac:picMkLst>
            <pc:docMk/>
            <pc:sldMk cId="4205716419" sldId="276"/>
            <ac:picMk id="7" creationId="{F94A92A9-8D1F-1872-3719-762C1223894D}"/>
          </ac:picMkLst>
        </pc:picChg>
        <pc:picChg chg="add mod">
          <ac:chgData name="Finley, Earlshawna" userId="dbe23147-0ccb-4832-9dca-64e2e613ed52" providerId="ADAL" clId="{74734736-0E2A-ED4F-B9E4-85FC49679314}" dt="2024-08-13T18:41:12.334" v="5" actId="1076"/>
          <ac:picMkLst>
            <pc:docMk/>
            <pc:sldMk cId="4205716419" sldId="276"/>
            <ac:picMk id="1025" creationId="{89A382C7-0D48-8BE1-C0D7-3B1322050980}"/>
          </ac:picMkLst>
        </pc:picChg>
        <pc:picChg chg="add del mod">
          <ac:chgData name="Finley, Earlshawna" userId="dbe23147-0ccb-4832-9dca-64e2e613ed52" providerId="ADAL" clId="{74734736-0E2A-ED4F-B9E4-85FC49679314}" dt="2024-08-13T18:45:16.114" v="12" actId="478"/>
          <ac:picMkLst>
            <pc:docMk/>
            <pc:sldMk cId="4205716419" sldId="276"/>
            <ac:picMk id="1027" creationId="{CC301847-1DAA-5C65-F4EE-5CCF322923B9}"/>
          </ac:picMkLst>
        </pc:picChg>
        <pc:picChg chg="add mod">
          <ac:chgData name="Finley, Earlshawna" userId="dbe23147-0ccb-4832-9dca-64e2e613ed52" providerId="ADAL" clId="{74734736-0E2A-ED4F-B9E4-85FC49679314}" dt="2024-08-13T18:45:35.982" v="16" actId="1076"/>
          <ac:picMkLst>
            <pc:docMk/>
            <pc:sldMk cId="4205716419" sldId="276"/>
            <ac:picMk id="1029" creationId="{912F8E43-0DEA-A2B5-F3F6-C2BF740C80EE}"/>
          </ac:picMkLst>
        </pc:picChg>
        <pc:picChg chg="add del mod">
          <ac:chgData name="Finley, Earlshawna" userId="dbe23147-0ccb-4832-9dca-64e2e613ed52" providerId="ADAL" clId="{74734736-0E2A-ED4F-B9E4-85FC49679314}" dt="2024-08-13T19:06:18.489" v="172" actId="478"/>
          <ac:picMkLst>
            <pc:docMk/>
            <pc:sldMk cId="4205716419" sldId="276"/>
            <ac:picMk id="1031" creationId="{796AA7CD-50A1-F293-E1CB-8C9D08D0A80F}"/>
          </ac:picMkLst>
        </pc:picChg>
        <pc:picChg chg="add mod">
          <ac:chgData name="Finley, Earlshawna" userId="dbe23147-0ccb-4832-9dca-64e2e613ed52" providerId="ADAL" clId="{74734736-0E2A-ED4F-B9E4-85FC49679314}" dt="2024-08-13T19:13:54.486" v="233" actId="14100"/>
          <ac:picMkLst>
            <pc:docMk/>
            <pc:sldMk cId="4205716419" sldId="276"/>
            <ac:picMk id="1033" creationId="{C6F009CF-C7B5-63B7-5D12-3249D656AFC6}"/>
          </ac:picMkLst>
        </pc:picChg>
        <pc:picChg chg="add mod">
          <ac:chgData name="Finley, Earlshawna" userId="dbe23147-0ccb-4832-9dca-64e2e613ed52" providerId="ADAL" clId="{74734736-0E2A-ED4F-B9E4-85FC49679314}" dt="2024-08-13T19:13:58.139" v="234" actId="1076"/>
          <ac:picMkLst>
            <pc:docMk/>
            <pc:sldMk cId="4205716419" sldId="276"/>
            <ac:picMk id="1035" creationId="{2F6C7F8D-5E67-2298-2F1D-242AB4F4457E}"/>
          </ac:picMkLst>
        </pc:picChg>
        <pc:picChg chg="add mod">
          <ac:chgData name="Finley, Earlshawna" userId="dbe23147-0ccb-4832-9dca-64e2e613ed52" providerId="ADAL" clId="{74734736-0E2A-ED4F-B9E4-85FC49679314}" dt="2024-08-13T19:14:07.043" v="235" actId="14100"/>
          <ac:picMkLst>
            <pc:docMk/>
            <pc:sldMk cId="4205716419" sldId="276"/>
            <ac:picMk id="1037" creationId="{BBCB9CAE-506B-22D6-7BF4-6777D255D058}"/>
          </ac:picMkLst>
        </pc:picChg>
      </pc:sldChg>
    </pc:docChg>
  </pc:docChgLst>
  <pc:docChgLst>
    <pc:chgData name="Willett, Dr. Ann" userId="S::amwillett@auburnschools.org::1bd0e694-a810-4b6d-aeae-0d34f1e477a7" providerId="AD" clId="Web-{CAEB5259-FD58-2B2E-C60E-3225BA8E89B0}"/>
    <pc:docChg chg="modSld">
      <pc:chgData name="Willett, Dr. Ann" userId="S::amwillett@auburnschools.org::1bd0e694-a810-4b6d-aeae-0d34f1e477a7" providerId="AD" clId="Web-{CAEB5259-FD58-2B2E-C60E-3225BA8E89B0}" dt="2024-08-15T18:42:49.076" v="430" actId="20577"/>
      <pc:docMkLst>
        <pc:docMk/>
      </pc:docMkLst>
      <pc:sldChg chg="modSp">
        <pc:chgData name="Willett, Dr. Ann" userId="S::amwillett@auburnschools.org::1bd0e694-a810-4b6d-aeae-0d34f1e477a7" providerId="AD" clId="Web-{CAEB5259-FD58-2B2E-C60E-3225BA8E89B0}" dt="2024-08-15T17:31:48.989" v="13" actId="20577"/>
        <pc:sldMkLst>
          <pc:docMk/>
          <pc:sldMk cId="294936952" sldId="274"/>
        </pc:sldMkLst>
        <pc:spChg chg="mod">
          <ac:chgData name="Willett, Dr. Ann" userId="S::amwillett@auburnschools.org::1bd0e694-a810-4b6d-aeae-0d34f1e477a7" providerId="AD" clId="Web-{CAEB5259-FD58-2B2E-C60E-3225BA8E89B0}" dt="2024-08-15T17:31:48.989" v="13" actId="20577"/>
          <ac:spMkLst>
            <pc:docMk/>
            <pc:sldMk cId="294936952" sldId="274"/>
            <ac:spMk id="3" creationId="{00000000-0000-0000-0000-000000000000}"/>
          </ac:spMkLst>
        </pc:spChg>
      </pc:sldChg>
      <pc:sldChg chg="modSp">
        <pc:chgData name="Willett, Dr. Ann" userId="S::amwillett@auburnschools.org::1bd0e694-a810-4b6d-aeae-0d34f1e477a7" providerId="AD" clId="Web-{CAEB5259-FD58-2B2E-C60E-3225BA8E89B0}" dt="2024-08-15T18:42:49.076" v="430" actId="20577"/>
        <pc:sldMkLst>
          <pc:docMk/>
          <pc:sldMk cId="795879972" sldId="290"/>
        </pc:sldMkLst>
        <pc:spChg chg="mod">
          <ac:chgData name="Willett, Dr. Ann" userId="S::amwillett@auburnschools.org::1bd0e694-a810-4b6d-aeae-0d34f1e477a7" providerId="AD" clId="Web-{CAEB5259-FD58-2B2E-C60E-3225BA8E89B0}" dt="2024-08-15T18:42:49.076" v="430" actId="20577"/>
          <ac:spMkLst>
            <pc:docMk/>
            <pc:sldMk cId="795879972" sldId="290"/>
            <ac:spMk id="3" creationId="{A6E8AD7C-8D50-3D61-E64D-7C04B5EA16CC}"/>
          </ac:spMkLst>
        </pc:spChg>
      </pc:sldChg>
    </pc:docChg>
  </pc:docChgLst>
  <pc:docChgLst>
    <pc:chgData name="Harris, Elizabeth" userId="301bd85c-8f5c-43b9-85d4-603c093d4d3b" providerId="ADAL" clId="{E3236104-D954-9840-B6E6-CF7DBF38C52B}"/>
    <pc:docChg chg="undo custSel addSld delSld modSld sldOrd">
      <pc:chgData name="Harris, Elizabeth" userId="301bd85c-8f5c-43b9-85d4-603c093d4d3b" providerId="ADAL" clId="{E3236104-D954-9840-B6E6-CF7DBF38C52B}" dt="2024-08-15T19:00:36.293" v="3123" actId="255"/>
      <pc:docMkLst>
        <pc:docMk/>
      </pc:docMkLst>
      <pc:sldChg chg="modSp mod">
        <pc:chgData name="Harris, Elizabeth" userId="301bd85c-8f5c-43b9-85d4-603c093d4d3b" providerId="ADAL" clId="{E3236104-D954-9840-B6E6-CF7DBF38C52B}" dt="2024-08-13T19:07:03.779" v="882" actId="20577"/>
        <pc:sldMkLst>
          <pc:docMk/>
          <pc:sldMk cId="0" sldId="256"/>
        </pc:sldMkLst>
        <pc:spChg chg="mod">
          <ac:chgData name="Harris, Elizabeth" userId="301bd85c-8f5c-43b9-85d4-603c093d4d3b" providerId="ADAL" clId="{E3236104-D954-9840-B6E6-CF7DBF38C52B}" dt="2024-08-13T19:07:03.779" v="882" actId="20577"/>
          <ac:spMkLst>
            <pc:docMk/>
            <pc:sldMk cId="0" sldId="256"/>
            <ac:spMk id="2" creationId="{00000000-0000-0000-0000-000000000000}"/>
          </ac:spMkLst>
        </pc:spChg>
      </pc:sldChg>
      <pc:sldChg chg="addSp modSp mod modNotesTx">
        <pc:chgData name="Harris, Elizabeth" userId="301bd85c-8f5c-43b9-85d4-603c093d4d3b" providerId="ADAL" clId="{E3236104-D954-9840-B6E6-CF7DBF38C52B}" dt="2024-08-14T14:58:53.871" v="1196" actId="14100"/>
        <pc:sldMkLst>
          <pc:docMk/>
          <pc:sldMk cId="0" sldId="259"/>
        </pc:sldMkLst>
        <pc:spChg chg="mod">
          <ac:chgData name="Harris, Elizabeth" userId="301bd85c-8f5c-43b9-85d4-603c093d4d3b" providerId="ADAL" clId="{E3236104-D954-9840-B6E6-CF7DBF38C52B}" dt="2024-08-14T14:58:25.723" v="1189" actId="20577"/>
          <ac:spMkLst>
            <pc:docMk/>
            <pc:sldMk cId="0" sldId="259"/>
            <ac:spMk id="2" creationId="{00000000-0000-0000-0000-000000000000}"/>
          </ac:spMkLst>
        </pc:spChg>
        <pc:spChg chg="mod">
          <ac:chgData name="Harris, Elizabeth" userId="301bd85c-8f5c-43b9-85d4-603c093d4d3b" providerId="ADAL" clId="{E3236104-D954-9840-B6E6-CF7DBF38C52B}" dt="2024-08-14T14:58:53.871" v="1196" actId="14100"/>
          <ac:spMkLst>
            <pc:docMk/>
            <pc:sldMk cId="0" sldId="259"/>
            <ac:spMk id="3" creationId="{00000000-0000-0000-0000-000000000000}"/>
          </ac:spMkLst>
        </pc:spChg>
        <pc:spChg chg="add mod">
          <ac:chgData name="Harris, Elizabeth" userId="301bd85c-8f5c-43b9-85d4-603c093d4d3b" providerId="ADAL" clId="{E3236104-D954-9840-B6E6-CF7DBF38C52B}" dt="2024-08-14T14:58:49.603" v="1195" actId="1076"/>
          <ac:spMkLst>
            <pc:docMk/>
            <pc:sldMk cId="0" sldId="259"/>
            <ac:spMk id="4" creationId="{69EFD39C-8B68-AE94-9B05-0996ABE1098E}"/>
          </ac:spMkLst>
        </pc:spChg>
      </pc:sldChg>
      <pc:sldChg chg="del">
        <pc:chgData name="Harris, Elizabeth" userId="301bd85c-8f5c-43b9-85d4-603c093d4d3b" providerId="ADAL" clId="{E3236104-D954-9840-B6E6-CF7DBF38C52B}" dt="2024-08-13T17:27:31.105" v="5" actId="2696"/>
        <pc:sldMkLst>
          <pc:docMk/>
          <pc:sldMk cId="0" sldId="262"/>
        </pc:sldMkLst>
      </pc:sldChg>
      <pc:sldChg chg="del">
        <pc:chgData name="Harris, Elizabeth" userId="301bd85c-8f5c-43b9-85d4-603c093d4d3b" providerId="ADAL" clId="{E3236104-D954-9840-B6E6-CF7DBF38C52B}" dt="2024-08-13T17:27:36.559" v="6" actId="2696"/>
        <pc:sldMkLst>
          <pc:docMk/>
          <pc:sldMk cId="0" sldId="263"/>
        </pc:sldMkLst>
      </pc:sldChg>
      <pc:sldChg chg="add del">
        <pc:chgData name="Harris, Elizabeth" userId="301bd85c-8f5c-43b9-85d4-603c093d4d3b" providerId="ADAL" clId="{E3236104-D954-9840-B6E6-CF7DBF38C52B}" dt="2024-08-13T17:32:38.756" v="494" actId="2696"/>
        <pc:sldMkLst>
          <pc:docMk/>
          <pc:sldMk cId="0" sldId="264"/>
        </pc:sldMkLst>
      </pc:sldChg>
      <pc:sldChg chg="del">
        <pc:chgData name="Harris, Elizabeth" userId="301bd85c-8f5c-43b9-85d4-603c093d4d3b" providerId="ADAL" clId="{E3236104-D954-9840-B6E6-CF7DBF38C52B}" dt="2024-08-13T17:27:55.712" v="9" actId="2696"/>
        <pc:sldMkLst>
          <pc:docMk/>
          <pc:sldMk cId="0" sldId="265"/>
        </pc:sldMkLst>
      </pc:sldChg>
      <pc:sldChg chg="del">
        <pc:chgData name="Harris, Elizabeth" userId="301bd85c-8f5c-43b9-85d4-603c093d4d3b" providerId="ADAL" clId="{E3236104-D954-9840-B6E6-CF7DBF38C52B}" dt="2024-08-13T17:32:54.426" v="497" actId="2696"/>
        <pc:sldMkLst>
          <pc:docMk/>
          <pc:sldMk cId="0" sldId="266"/>
        </pc:sldMkLst>
      </pc:sldChg>
      <pc:sldChg chg="del">
        <pc:chgData name="Harris, Elizabeth" userId="301bd85c-8f5c-43b9-85d4-603c093d4d3b" providerId="ADAL" clId="{E3236104-D954-9840-B6E6-CF7DBF38C52B}" dt="2024-08-13T17:32:42.095" v="495" actId="2696"/>
        <pc:sldMkLst>
          <pc:docMk/>
          <pc:sldMk cId="0" sldId="267"/>
        </pc:sldMkLst>
      </pc:sldChg>
      <pc:sldChg chg="del">
        <pc:chgData name="Harris, Elizabeth" userId="301bd85c-8f5c-43b9-85d4-603c093d4d3b" providerId="ADAL" clId="{E3236104-D954-9840-B6E6-CF7DBF38C52B}" dt="2024-08-13T17:32:45.604" v="496" actId="2696"/>
        <pc:sldMkLst>
          <pc:docMk/>
          <pc:sldMk cId="0" sldId="268"/>
        </pc:sldMkLst>
      </pc:sldChg>
      <pc:sldChg chg="modSp mod">
        <pc:chgData name="Harris, Elizabeth" userId="301bd85c-8f5c-43b9-85d4-603c093d4d3b" providerId="ADAL" clId="{E3236104-D954-9840-B6E6-CF7DBF38C52B}" dt="2024-08-13T17:33:12.563" v="519" actId="2711"/>
        <pc:sldMkLst>
          <pc:docMk/>
          <pc:sldMk cId="0" sldId="270"/>
        </pc:sldMkLst>
        <pc:spChg chg="mod">
          <ac:chgData name="Harris, Elizabeth" userId="301bd85c-8f5c-43b9-85d4-603c093d4d3b" providerId="ADAL" clId="{E3236104-D954-9840-B6E6-CF7DBF38C52B}" dt="2024-08-13T17:33:12.563" v="519" actId="2711"/>
          <ac:spMkLst>
            <pc:docMk/>
            <pc:sldMk cId="0" sldId="270"/>
            <ac:spMk id="3" creationId="{00000000-0000-0000-0000-000000000000}"/>
          </ac:spMkLst>
        </pc:spChg>
      </pc:sldChg>
      <pc:sldChg chg="del">
        <pc:chgData name="Harris, Elizabeth" userId="301bd85c-8f5c-43b9-85d4-603c093d4d3b" providerId="ADAL" clId="{E3236104-D954-9840-B6E6-CF7DBF38C52B}" dt="2024-08-13T17:32:54.426" v="497" actId="2696"/>
        <pc:sldMkLst>
          <pc:docMk/>
          <pc:sldMk cId="0" sldId="271"/>
        </pc:sldMkLst>
      </pc:sldChg>
      <pc:sldChg chg="modSp add mod ord modNotesTx">
        <pc:chgData name="Harris, Elizabeth" userId="301bd85c-8f5c-43b9-85d4-603c093d4d3b" providerId="ADAL" clId="{E3236104-D954-9840-B6E6-CF7DBF38C52B}" dt="2024-08-14T16:47:54.322" v="1414" actId="403"/>
        <pc:sldMkLst>
          <pc:docMk/>
          <pc:sldMk cId="1654120989" sldId="272"/>
        </pc:sldMkLst>
        <pc:spChg chg="mod">
          <ac:chgData name="Harris, Elizabeth" userId="301bd85c-8f5c-43b9-85d4-603c093d4d3b" providerId="ADAL" clId="{E3236104-D954-9840-B6E6-CF7DBF38C52B}" dt="2024-08-14T16:47:43.903" v="1411" actId="1076"/>
          <ac:spMkLst>
            <pc:docMk/>
            <pc:sldMk cId="1654120989" sldId="272"/>
            <ac:spMk id="2" creationId="{00000000-0000-0000-0000-000000000000}"/>
          </ac:spMkLst>
        </pc:spChg>
        <pc:spChg chg="mod">
          <ac:chgData name="Harris, Elizabeth" userId="301bd85c-8f5c-43b9-85d4-603c093d4d3b" providerId="ADAL" clId="{E3236104-D954-9840-B6E6-CF7DBF38C52B}" dt="2024-08-14T16:47:54.322" v="1414" actId="403"/>
          <ac:spMkLst>
            <pc:docMk/>
            <pc:sldMk cId="1654120989" sldId="272"/>
            <ac:spMk id="3" creationId="{00000000-0000-0000-0000-000000000000}"/>
          </ac:spMkLst>
        </pc:spChg>
      </pc:sldChg>
      <pc:sldChg chg="add del">
        <pc:chgData name="Harris, Elizabeth" userId="301bd85c-8f5c-43b9-85d4-603c093d4d3b" providerId="ADAL" clId="{E3236104-D954-9840-B6E6-CF7DBF38C52B}" dt="2024-08-13T17:27:18.239" v="1" actId="2696"/>
        <pc:sldMkLst>
          <pc:docMk/>
          <pc:sldMk cId="3416709768" sldId="272"/>
        </pc:sldMkLst>
      </pc:sldChg>
      <pc:sldChg chg="add del replId">
        <pc:chgData name="Harris, Elizabeth" userId="301bd85c-8f5c-43b9-85d4-603c093d4d3b" providerId="ADAL" clId="{E3236104-D954-9840-B6E6-CF7DBF38C52B}" dt="2024-08-13T17:27:24.478" v="3" actId="2696"/>
        <pc:sldMkLst>
          <pc:docMk/>
          <pc:sldMk cId="1656500637" sldId="273"/>
        </pc:sldMkLst>
      </pc:sldChg>
      <pc:sldChg chg="modSp add mod modNotesTx">
        <pc:chgData name="Harris, Elizabeth" userId="301bd85c-8f5c-43b9-85d4-603c093d4d3b" providerId="ADAL" clId="{E3236104-D954-9840-B6E6-CF7DBF38C52B}" dt="2024-08-15T19:00:36.293" v="3123" actId="255"/>
        <pc:sldMkLst>
          <pc:docMk/>
          <pc:sldMk cId="3609246362" sldId="273"/>
        </pc:sldMkLst>
        <pc:spChg chg="mod">
          <ac:chgData name="Harris, Elizabeth" userId="301bd85c-8f5c-43b9-85d4-603c093d4d3b" providerId="ADAL" clId="{E3236104-D954-9840-B6E6-CF7DBF38C52B}" dt="2024-08-13T17:29:36.466" v="85" actId="1076"/>
          <ac:spMkLst>
            <pc:docMk/>
            <pc:sldMk cId="3609246362" sldId="273"/>
            <ac:spMk id="2" creationId="{00000000-0000-0000-0000-000000000000}"/>
          </ac:spMkLst>
        </pc:spChg>
        <pc:spChg chg="mod">
          <ac:chgData name="Harris, Elizabeth" userId="301bd85c-8f5c-43b9-85d4-603c093d4d3b" providerId="ADAL" clId="{E3236104-D954-9840-B6E6-CF7DBF38C52B}" dt="2024-08-15T19:00:36.293" v="3123" actId="255"/>
          <ac:spMkLst>
            <pc:docMk/>
            <pc:sldMk cId="3609246362" sldId="273"/>
            <ac:spMk id="3" creationId="{00000000-0000-0000-0000-000000000000}"/>
          </ac:spMkLst>
        </pc:spChg>
      </pc:sldChg>
      <pc:sldChg chg="modSp add mod modNotesTx">
        <pc:chgData name="Harris, Elizabeth" userId="301bd85c-8f5c-43b9-85d4-603c093d4d3b" providerId="ADAL" clId="{E3236104-D954-9840-B6E6-CF7DBF38C52B}" dt="2024-08-15T16:38:03.525" v="3032" actId="14100"/>
        <pc:sldMkLst>
          <pc:docMk/>
          <pc:sldMk cId="294936952" sldId="274"/>
        </pc:sldMkLst>
        <pc:spChg chg="mod">
          <ac:chgData name="Harris, Elizabeth" userId="301bd85c-8f5c-43b9-85d4-603c093d4d3b" providerId="ADAL" clId="{E3236104-D954-9840-B6E6-CF7DBF38C52B}" dt="2024-08-13T17:30:27.918" v="117" actId="20577"/>
          <ac:spMkLst>
            <pc:docMk/>
            <pc:sldMk cId="294936952" sldId="274"/>
            <ac:spMk id="2" creationId="{00000000-0000-0000-0000-000000000000}"/>
          </ac:spMkLst>
        </pc:spChg>
        <pc:spChg chg="mod">
          <ac:chgData name="Harris, Elizabeth" userId="301bd85c-8f5c-43b9-85d4-603c093d4d3b" providerId="ADAL" clId="{E3236104-D954-9840-B6E6-CF7DBF38C52B}" dt="2024-08-15T16:38:03.525" v="3032" actId="14100"/>
          <ac:spMkLst>
            <pc:docMk/>
            <pc:sldMk cId="294936952" sldId="274"/>
            <ac:spMk id="3" creationId="{00000000-0000-0000-0000-000000000000}"/>
          </ac:spMkLst>
        </pc:spChg>
      </pc:sldChg>
      <pc:sldChg chg="add del">
        <pc:chgData name="Harris, Elizabeth" userId="301bd85c-8f5c-43b9-85d4-603c093d4d3b" providerId="ADAL" clId="{E3236104-D954-9840-B6E6-CF7DBF38C52B}" dt="2024-08-13T17:27:26.798" v="4" actId="2696"/>
        <pc:sldMkLst>
          <pc:docMk/>
          <pc:sldMk cId="1106946185" sldId="274"/>
        </pc:sldMkLst>
      </pc:sldChg>
      <pc:sldChg chg="addSp delSp modSp add mod modNotesTx">
        <pc:chgData name="Harris, Elizabeth" userId="301bd85c-8f5c-43b9-85d4-603c093d4d3b" providerId="ADAL" clId="{E3236104-D954-9840-B6E6-CF7DBF38C52B}" dt="2024-08-15T16:40:56.857" v="3100" actId="1076"/>
        <pc:sldMkLst>
          <pc:docMk/>
          <pc:sldMk cId="856813932" sldId="275"/>
        </pc:sldMkLst>
        <pc:spChg chg="mod">
          <ac:chgData name="Harris, Elizabeth" userId="301bd85c-8f5c-43b9-85d4-603c093d4d3b" providerId="ADAL" clId="{E3236104-D954-9840-B6E6-CF7DBF38C52B}" dt="2024-08-15T16:40:56.857" v="3100" actId="1076"/>
          <ac:spMkLst>
            <pc:docMk/>
            <pc:sldMk cId="856813932" sldId="275"/>
            <ac:spMk id="2" creationId="{00000000-0000-0000-0000-000000000000}"/>
          </ac:spMkLst>
        </pc:spChg>
        <pc:spChg chg="mod">
          <ac:chgData name="Harris, Elizabeth" userId="301bd85c-8f5c-43b9-85d4-603c093d4d3b" providerId="ADAL" clId="{E3236104-D954-9840-B6E6-CF7DBF38C52B}" dt="2024-08-14T15:09:57.505" v="1317" actId="20577"/>
          <ac:spMkLst>
            <pc:docMk/>
            <pc:sldMk cId="856813932" sldId="275"/>
            <ac:spMk id="3" creationId="{00000000-0000-0000-0000-000000000000}"/>
          </ac:spMkLst>
        </pc:spChg>
        <pc:spChg chg="add del mod">
          <ac:chgData name="Harris, Elizabeth" userId="301bd85c-8f5c-43b9-85d4-603c093d4d3b" providerId="ADAL" clId="{E3236104-D954-9840-B6E6-CF7DBF38C52B}" dt="2024-08-13T17:51:29.102" v="705"/>
          <ac:spMkLst>
            <pc:docMk/>
            <pc:sldMk cId="856813932" sldId="275"/>
            <ac:spMk id="4" creationId="{99C6C641-E80E-5FDC-3DB0-84F1CB1A26B1}"/>
          </ac:spMkLst>
        </pc:spChg>
        <pc:spChg chg="mod">
          <ac:chgData name="Harris, Elizabeth" userId="301bd85c-8f5c-43b9-85d4-603c093d4d3b" providerId="ADAL" clId="{E3236104-D954-9840-B6E6-CF7DBF38C52B}" dt="2024-08-15T16:40:42.403" v="3099" actId="113"/>
          <ac:spMkLst>
            <pc:docMk/>
            <pc:sldMk cId="856813932" sldId="275"/>
            <ac:spMk id="5" creationId="{EBF09332-6C4E-535A-71ED-8C8DBF6A48B2}"/>
          </ac:spMkLst>
        </pc:spChg>
        <pc:spChg chg="add del mod">
          <ac:chgData name="Harris, Elizabeth" userId="301bd85c-8f5c-43b9-85d4-603c093d4d3b" providerId="ADAL" clId="{E3236104-D954-9840-B6E6-CF7DBF38C52B}" dt="2024-08-15T16:40:19.648" v="3070" actId="478"/>
          <ac:spMkLst>
            <pc:docMk/>
            <pc:sldMk cId="856813932" sldId="275"/>
            <ac:spMk id="6" creationId="{1BDDFC20-A8B7-CD23-288B-2B7CA8ED204E}"/>
          </ac:spMkLst>
        </pc:spChg>
      </pc:sldChg>
      <pc:sldChg chg="modSp add mod ord modNotesTx">
        <pc:chgData name="Harris, Elizabeth" userId="301bd85c-8f5c-43b9-85d4-603c093d4d3b" providerId="ADAL" clId="{E3236104-D954-9840-B6E6-CF7DBF38C52B}" dt="2024-08-14T19:07:54.075" v="2932" actId="20577"/>
        <pc:sldMkLst>
          <pc:docMk/>
          <pc:sldMk cId="4205716419" sldId="276"/>
        </pc:sldMkLst>
        <pc:spChg chg="mod">
          <ac:chgData name="Harris, Elizabeth" userId="301bd85c-8f5c-43b9-85d4-603c093d4d3b" providerId="ADAL" clId="{E3236104-D954-9840-B6E6-CF7DBF38C52B}" dt="2024-08-14T19:07:54.075" v="2932" actId="20577"/>
          <ac:spMkLst>
            <pc:docMk/>
            <pc:sldMk cId="4205716419" sldId="276"/>
            <ac:spMk id="2" creationId="{00000000-0000-0000-0000-000000000000}"/>
          </ac:spMkLst>
        </pc:spChg>
        <pc:spChg chg="mod">
          <ac:chgData name="Harris, Elizabeth" userId="301bd85c-8f5c-43b9-85d4-603c093d4d3b" providerId="ADAL" clId="{E3236104-D954-9840-B6E6-CF7DBF38C52B}" dt="2024-08-14T19:07:25.255" v="2929" actId="1076"/>
          <ac:spMkLst>
            <pc:docMk/>
            <pc:sldMk cId="4205716419" sldId="276"/>
            <ac:spMk id="3" creationId="{00000000-0000-0000-0000-000000000000}"/>
          </ac:spMkLst>
        </pc:spChg>
        <pc:picChg chg="mod">
          <ac:chgData name="Harris, Elizabeth" userId="301bd85c-8f5c-43b9-85d4-603c093d4d3b" providerId="ADAL" clId="{E3236104-D954-9840-B6E6-CF7DBF38C52B}" dt="2024-08-14T19:07:41.953" v="2931" actId="1076"/>
          <ac:picMkLst>
            <pc:docMk/>
            <pc:sldMk cId="4205716419" sldId="276"/>
            <ac:picMk id="1025" creationId="{89A382C7-0D48-8BE1-C0D7-3B1322050980}"/>
          </ac:picMkLst>
        </pc:picChg>
        <pc:picChg chg="mod">
          <ac:chgData name="Harris, Elizabeth" userId="301bd85c-8f5c-43b9-85d4-603c093d4d3b" providerId="ADAL" clId="{E3236104-D954-9840-B6E6-CF7DBF38C52B}" dt="2024-08-14T19:07:34.221" v="2930" actId="1076"/>
          <ac:picMkLst>
            <pc:docMk/>
            <pc:sldMk cId="4205716419" sldId="276"/>
            <ac:picMk id="1029" creationId="{912F8E43-0DEA-A2B5-F3F6-C2BF740C80EE}"/>
          </ac:picMkLst>
        </pc:picChg>
        <pc:picChg chg="mod">
          <ac:chgData name="Harris, Elizabeth" userId="301bd85c-8f5c-43b9-85d4-603c093d4d3b" providerId="ADAL" clId="{E3236104-D954-9840-B6E6-CF7DBF38C52B}" dt="2024-08-14T19:07:17.046" v="2928" actId="1076"/>
          <ac:picMkLst>
            <pc:docMk/>
            <pc:sldMk cId="4205716419" sldId="276"/>
            <ac:picMk id="1033" creationId="{C6F009CF-C7B5-63B7-5D12-3249D656AFC6}"/>
          </ac:picMkLst>
        </pc:picChg>
        <pc:picChg chg="mod">
          <ac:chgData name="Harris, Elizabeth" userId="301bd85c-8f5c-43b9-85d4-603c093d4d3b" providerId="ADAL" clId="{E3236104-D954-9840-B6E6-CF7DBF38C52B}" dt="2024-08-14T19:07:12.640" v="2926" actId="1076"/>
          <ac:picMkLst>
            <pc:docMk/>
            <pc:sldMk cId="4205716419" sldId="276"/>
            <ac:picMk id="1035" creationId="{2F6C7F8D-5E67-2298-2F1D-242AB4F4457E}"/>
          </ac:picMkLst>
        </pc:picChg>
        <pc:picChg chg="mod">
          <ac:chgData name="Harris, Elizabeth" userId="301bd85c-8f5c-43b9-85d4-603c093d4d3b" providerId="ADAL" clId="{E3236104-D954-9840-B6E6-CF7DBF38C52B}" dt="2024-08-14T19:07:14.524" v="2927" actId="1076"/>
          <ac:picMkLst>
            <pc:docMk/>
            <pc:sldMk cId="4205716419" sldId="276"/>
            <ac:picMk id="1037" creationId="{BBCB9CAE-506B-22D6-7BF4-6777D255D058}"/>
          </ac:picMkLst>
        </pc:picChg>
      </pc:sldChg>
      <pc:sldChg chg="modSp add del mod modNotesTx">
        <pc:chgData name="Harris, Elizabeth" userId="301bd85c-8f5c-43b9-85d4-603c093d4d3b" providerId="ADAL" clId="{E3236104-D954-9840-B6E6-CF7DBF38C52B}" dt="2024-08-14T17:21:42.083" v="2775" actId="2696"/>
        <pc:sldMkLst>
          <pc:docMk/>
          <pc:sldMk cId="3360091958" sldId="277"/>
        </pc:sldMkLst>
        <pc:spChg chg="mod">
          <ac:chgData name="Harris, Elizabeth" userId="301bd85c-8f5c-43b9-85d4-603c093d4d3b" providerId="ADAL" clId="{E3236104-D954-9840-B6E6-CF7DBF38C52B}" dt="2024-08-13T17:33:37.855" v="559" actId="20577"/>
          <ac:spMkLst>
            <pc:docMk/>
            <pc:sldMk cId="3360091958" sldId="277"/>
            <ac:spMk id="2" creationId="{00000000-0000-0000-0000-000000000000}"/>
          </ac:spMkLst>
        </pc:spChg>
        <pc:spChg chg="mod">
          <ac:chgData name="Harris, Elizabeth" userId="301bd85c-8f5c-43b9-85d4-603c093d4d3b" providerId="ADAL" clId="{E3236104-D954-9840-B6E6-CF7DBF38C52B}" dt="2024-08-13T17:49:35.695" v="643" actId="20577"/>
          <ac:spMkLst>
            <pc:docMk/>
            <pc:sldMk cId="3360091958" sldId="277"/>
            <ac:spMk id="3" creationId="{00000000-0000-0000-0000-000000000000}"/>
          </ac:spMkLst>
        </pc:spChg>
      </pc:sldChg>
      <pc:sldChg chg="addSp modSp add mod modNotesTx">
        <pc:chgData name="Harris, Elizabeth" userId="301bd85c-8f5c-43b9-85d4-603c093d4d3b" providerId="ADAL" clId="{E3236104-D954-9840-B6E6-CF7DBF38C52B}" dt="2024-08-14T18:55:24.384" v="2910" actId="20577"/>
        <pc:sldMkLst>
          <pc:docMk/>
          <pc:sldMk cId="3134704417" sldId="278"/>
        </pc:sldMkLst>
        <pc:spChg chg="mod">
          <ac:chgData name="Harris, Elizabeth" userId="301bd85c-8f5c-43b9-85d4-603c093d4d3b" providerId="ADAL" clId="{E3236104-D954-9840-B6E6-CF7DBF38C52B}" dt="2024-08-14T18:55:24.384" v="2910" actId="20577"/>
          <ac:spMkLst>
            <pc:docMk/>
            <pc:sldMk cId="3134704417" sldId="278"/>
            <ac:spMk id="2" creationId="{00000000-0000-0000-0000-000000000000}"/>
          </ac:spMkLst>
        </pc:spChg>
        <pc:spChg chg="mod">
          <ac:chgData name="Harris, Elizabeth" userId="301bd85c-8f5c-43b9-85d4-603c093d4d3b" providerId="ADAL" clId="{E3236104-D954-9840-B6E6-CF7DBF38C52B}" dt="2024-08-13T17:43:15.906" v="598" actId="5793"/>
          <ac:spMkLst>
            <pc:docMk/>
            <pc:sldMk cId="3134704417" sldId="278"/>
            <ac:spMk id="3" creationId="{00000000-0000-0000-0000-000000000000}"/>
          </ac:spMkLst>
        </pc:spChg>
        <pc:picChg chg="add mod">
          <ac:chgData name="Harris, Elizabeth" userId="301bd85c-8f5c-43b9-85d4-603c093d4d3b" providerId="ADAL" clId="{E3236104-D954-9840-B6E6-CF7DBF38C52B}" dt="2024-08-14T18:55:17.826" v="2904" actId="1076"/>
          <ac:picMkLst>
            <pc:docMk/>
            <pc:sldMk cId="3134704417" sldId="278"/>
            <ac:picMk id="4" creationId="{7F727A1E-68C1-B529-CDB2-F25E938AD373}"/>
          </ac:picMkLst>
        </pc:picChg>
      </pc:sldChg>
      <pc:sldChg chg="addSp delSp modSp add del mod">
        <pc:chgData name="Harris, Elizabeth" userId="301bd85c-8f5c-43b9-85d4-603c093d4d3b" providerId="ADAL" clId="{E3236104-D954-9840-B6E6-CF7DBF38C52B}" dt="2024-08-14T14:59:08.202" v="1197" actId="2696"/>
        <pc:sldMkLst>
          <pc:docMk/>
          <pc:sldMk cId="2650764024" sldId="279"/>
        </pc:sldMkLst>
        <pc:spChg chg="mod">
          <ac:chgData name="Harris, Elizabeth" userId="301bd85c-8f5c-43b9-85d4-603c093d4d3b" providerId="ADAL" clId="{E3236104-D954-9840-B6E6-CF7DBF38C52B}" dt="2024-08-13T19:05:30.105" v="837" actId="20577"/>
          <ac:spMkLst>
            <pc:docMk/>
            <pc:sldMk cId="2650764024" sldId="279"/>
            <ac:spMk id="2" creationId="{00000000-0000-0000-0000-000000000000}"/>
          </ac:spMkLst>
        </pc:spChg>
        <pc:spChg chg="del mod">
          <ac:chgData name="Harris, Elizabeth" userId="301bd85c-8f5c-43b9-85d4-603c093d4d3b" providerId="ADAL" clId="{E3236104-D954-9840-B6E6-CF7DBF38C52B}" dt="2024-08-14T14:57:58.707" v="1178" actId="21"/>
          <ac:spMkLst>
            <pc:docMk/>
            <pc:sldMk cId="2650764024" sldId="279"/>
            <ac:spMk id="3" creationId="{00000000-0000-0000-0000-000000000000}"/>
          </ac:spMkLst>
        </pc:spChg>
        <pc:spChg chg="add del mod">
          <ac:chgData name="Harris, Elizabeth" userId="301bd85c-8f5c-43b9-85d4-603c093d4d3b" providerId="ADAL" clId="{E3236104-D954-9840-B6E6-CF7DBF38C52B}" dt="2024-08-13T19:05:50.670" v="839"/>
          <ac:spMkLst>
            <pc:docMk/>
            <pc:sldMk cId="2650764024" sldId="279"/>
            <ac:spMk id="4" creationId="{AD4358EA-35D8-E9EB-F2F4-F8CE02FF4827}"/>
          </ac:spMkLst>
        </pc:spChg>
        <pc:spChg chg="add mod">
          <ac:chgData name="Harris, Elizabeth" userId="301bd85c-8f5c-43b9-85d4-603c093d4d3b" providerId="ADAL" clId="{E3236104-D954-9840-B6E6-CF7DBF38C52B}" dt="2024-08-14T14:57:58.707" v="1178" actId="21"/>
          <ac:spMkLst>
            <pc:docMk/>
            <pc:sldMk cId="2650764024" sldId="279"/>
            <ac:spMk id="6" creationId="{C82555D1-2971-D5C4-221E-C8ED99C12152}"/>
          </ac:spMkLst>
        </pc:spChg>
      </pc:sldChg>
      <pc:sldChg chg="addSp modSp add mod">
        <pc:chgData name="Harris, Elizabeth" userId="301bd85c-8f5c-43b9-85d4-603c093d4d3b" providerId="ADAL" clId="{E3236104-D954-9840-B6E6-CF7DBF38C52B}" dt="2024-08-14T15:02:14.041" v="1251" actId="114"/>
        <pc:sldMkLst>
          <pc:docMk/>
          <pc:sldMk cId="2374963545" sldId="280"/>
        </pc:sldMkLst>
        <pc:spChg chg="mod">
          <ac:chgData name="Harris, Elizabeth" userId="301bd85c-8f5c-43b9-85d4-603c093d4d3b" providerId="ADAL" clId="{E3236104-D954-9840-B6E6-CF7DBF38C52B}" dt="2024-08-14T14:59:29.608" v="1201" actId="20577"/>
          <ac:spMkLst>
            <pc:docMk/>
            <pc:sldMk cId="2374963545" sldId="280"/>
            <ac:spMk id="2" creationId="{00000000-0000-0000-0000-000000000000}"/>
          </ac:spMkLst>
        </pc:spChg>
        <pc:spChg chg="mod">
          <ac:chgData name="Harris, Elizabeth" userId="301bd85c-8f5c-43b9-85d4-603c093d4d3b" providerId="ADAL" clId="{E3236104-D954-9840-B6E6-CF7DBF38C52B}" dt="2024-08-14T15:01:45.492" v="1227" actId="1076"/>
          <ac:spMkLst>
            <pc:docMk/>
            <pc:sldMk cId="2374963545" sldId="280"/>
            <ac:spMk id="3" creationId="{00000000-0000-0000-0000-000000000000}"/>
          </ac:spMkLst>
        </pc:spChg>
        <pc:spChg chg="add mod">
          <ac:chgData name="Harris, Elizabeth" userId="301bd85c-8f5c-43b9-85d4-603c093d4d3b" providerId="ADAL" clId="{E3236104-D954-9840-B6E6-CF7DBF38C52B}" dt="2024-08-14T15:02:14.041" v="1251" actId="114"/>
          <ac:spMkLst>
            <pc:docMk/>
            <pc:sldMk cId="2374963545" sldId="280"/>
            <ac:spMk id="5" creationId="{1ECB3177-BE4E-8425-0433-419E8D2DEA7A}"/>
          </ac:spMkLst>
        </pc:spChg>
        <pc:picChg chg="add mod">
          <ac:chgData name="Harris, Elizabeth" userId="301bd85c-8f5c-43b9-85d4-603c093d4d3b" providerId="ADAL" clId="{E3236104-D954-9840-B6E6-CF7DBF38C52B}" dt="2024-08-14T15:01:50.784" v="1228" actId="1076"/>
          <ac:picMkLst>
            <pc:docMk/>
            <pc:sldMk cId="2374963545" sldId="280"/>
            <ac:picMk id="4" creationId="{1BBCFC5A-7518-2071-66A4-5EC5DB204FD8}"/>
          </ac:picMkLst>
        </pc:picChg>
      </pc:sldChg>
      <pc:sldChg chg="addSp delSp modSp add del mod">
        <pc:chgData name="Harris, Elizabeth" userId="301bd85c-8f5c-43b9-85d4-603c093d4d3b" providerId="ADAL" clId="{E3236104-D954-9840-B6E6-CF7DBF38C52B}" dt="2024-08-14T15:06:28.291" v="1252" actId="2696"/>
        <pc:sldMkLst>
          <pc:docMk/>
          <pc:sldMk cId="315939350" sldId="281"/>
        </pc:sldMkLst>
        <pc:spChg chg="mod">
          <ac:chgData name="Harris, Elizabeth" userId="301bd85c-8f5c-43b9-85d4-603c093d4d3b" providerId="ADAL" clId="{E3236104-D954-9840-B6E6-CF7DBF38C52B}" dt="2024-08-14T15:00:02.039" v="1206" actId="20577"/>
          <ac:spMkLst>
            <pc:docMk/>
            <pc:sldMk cId="315939350" sldId="281"/>
            <ac:spMk id="2" creationId="{00000000-0000-0000-0000-000000000000}"/>
          </ac:spMkLst>
        </pc:spChg>
        <pc:spChg chg="mod">
          <ac:chgData name="Harris, Elizabeth" userId="301bd85c-8f5c-43b9-85d4-603c093d4d3b" providerId="ADAL" clId="{E3236104-D954-9840-B6E6-CF7DBF38C52B}" dt="2024-08-14T15:00:43.574" v="1210" actId="21"/>
          <ac:spMkLst>
            <pc:docMk/>
            <pc:sldMk cId="315939350" sldId="281"/>
            <ac:spMk id="3" creationId="{00000000-0000-0000-0000-000000000000}"/>
          </ac:spMkLst>
        </pc:spChg>
        <pc:picChg chg="add del mod">
          <ac:chgData name="Harris, Elizabeth" userId="301bd85c-8f5c-43b9-85d4-603c093d4d3b" providerId="ADAL" clId="{E3236104-D954-9840-B6E6-CF7DBF38C52B}" dt="2024-08-14T15:01:10.962" v="1219" actId="21"/>
          <ac:picMkLst>
            <pc:docMk/>
            <pc:sldMk cId="315939350" sldId="281"/>
            <ac:picMk id="4" creationId="{41144EF6-FC98-99B7-F404-4366FADC2353}"/>
          </ac:picMkLst>
        </pc:picChg>
      </pc:sldChg>
      <pc:sldChg chg="delSp modSp add mod">
        <pc:chgData name="Harris, Elizabeth" userId="301bd85c-8f5c-43b9-85d4-603c093d4d3b" providerId="ADAL" clId="{E3236104-D954-9840-B6E6-CF7DBF38C52B}" dt="2024-08-14T15:07:40.955" v="1289" actId="113"/>
        <pc:sldMkLst>
          <pc:docMk/>
          <pc:sldMk cId="1219844905" sldId="282"/>
        </pc:sldMkLst>
        <pc:spChg chg="mod">
          <ac:chgData name="Harris, Elizabeth" userId="301bd85c-8f5c-43b9-85d4-603c093d4d3b" providerId="ADAL" clId="{E3236104-D954-9840-B6E6-CF7DBF38C52B}" dt="2024-08-14T15:07:00.882" v="1275" actId="20577"/>
          <ac:spMkLst>
            <pc:docMk/>
            <pc:sldMk cId="1219844905" sldId="282"/>
            <ac:spMk id="2" creationId="{00000000-0000-0000-0000-000000000000}"/>
          </ac:spMkLst>
        </pc:spChg>
        <pc:spChg chg="mod">
          <ac:chgData name="Harris, Elizabeth" userId="301bd85c-8f5c-43b9-85d4-603c093d4d3b" providerId="ADAL" clId="{E3236104-D954-9840-B6E6-CF7DBF38C52B}" dt="2024-08-14T15:07:40.955" v="1289" actId="113"/>
          <ac:spMkLst>
            <pc:docMk/>
            <pc:sldMk cId="1219844905" sldId="282"/>
            <ac:spMk id="3" creationId="{00000000-0000-0000-0000-000000000000}"/>
          </ac:spMkLst>
        </pc:spChg>
        <pc:picChg chg="del">
          <ac:chgData name="Harris, Elizabeth" userId="301bd85c-8f5c-43b9-85d4-603c093d4d3b" providerId="ADAL" clId="{E3236104-D954-9840-B6E6-CF7DBF38C52B}" dt="2024-08-13T19:05:59.293" v="863" actId="478"/>
          <ac:picMkLst>
            <pc:docMk/>
            <pc:sldMk cId="1219844905" sldId="282"/>
            <ac:picMk id="4" creationId="{41144EF6-FC98-99B7-F404-4366FADC2353}"/>
          </ac:picMkLst>
        </pc:picChg>
      </pc:sldChg>
      <pc:sldChg chg="addSp modSp add mod">
        <pc:chgData name="Harris, Elizabeth" userId="301bd85c-8f5c-43b9-85d4-603c093d4d3b" providerId="ADAL" clId="{E3236104-D954-9840-B6E6-CF7DBF38C52B}" dt="2024-08-14T14:55:00.667" v="1162" actId="1076"/>
        <pc:sldMkLst>
          <pc:docMk/>
          <pc:sldMk cId="2696194444" sldId="283"/>
        </pc:sldMkLst>
        <pc:spChg chg="mod">
          <ac:chgData name="Harris, Elizabeth" userId="301bd85c-8f5c-43b9-85d4-603c093d4d3b" providerId="ADAL" clId="{E3236104-D954-9840-B6E6-CF7DBF38C52B}" dt="2024-08-13T19:08:00.426" v="898" actId="20577"/>
          <ac:spMkLst>
            <pc:docMk/>
            <pc:sldMk cId="2696194444" sldId="283"/>
            <ac:spMk id="2" creationId="{00000000-0000-0000-0000-000000000000}"/>
          </ac:spMkLst>
        </pc:spChg>
        <pc:spChg chg="mod">
          <ac:chgData name="Harris, Elizabeth" userId="301bd85c-8f5c-43b9-85d4-603c093d4d3b" providerId="ADAL" clId="{E3236104-D954-9840-B6E6-CF7DBF38C52B}" dt="2024-08-14T14:54:47.729" v="1160" actId="1076"/>
          <ac:spMkLst>
            <pc:docMk/>
            <pc:sldMk cId="2696194444" sldId="283"/>
            <ac:spMk id="3" creationId="{00000000-0000-0000-0000-000000000000}"/>
          </ac:spMkLst>
        </pc:spChg>
        <pc:spChg chg="add mod">
          <ac:chgData name="Harris, Elizabeth" userId="301bd85c-8f5c-43b9-85d4-603c093d4d3b" providerId="ADAL" clId="{E3236104-D954-9840-B6E6-CF7DBF38C52B}" dt="2024-08-14T14:54:55.432" v="1161" actId="1076"/>
          <ac:spMkLst>
            <pc:docMk/>
            <pc:sldMk cId="2696194444" sldId="283"/>
            <ac:spMk id="5" creationId="{99011D85-3FB7-8E17-6821-0B5BC4DE7682}"/>
          </ac:spMkLst>
        </pc:spChg>
        <pc:picChg chg="add mod">
          <ac:chgData name="Harris, Elizabeth" userId="301bd85c-8f5c-43b9-85d4-603c093d4d3b" providerId="ADAL" clId="{E3236104-D954-9840-B6E6-CF7DBF38C52B}" dt="2024-08-14T14:55:00.667" v="1162" actId="1076"/>
          <ac:picMkLst>
            <pc:docMk/>
            <pc:sldMk cId="2696194444" sldId="283"/>
            <ac:picMk id="4" creationId="{0D464D9A-0658-7CB7-3290-DA5BFB8BE015}"/>
          </ac:picMkLst>
        </pc:picChg>
      </pc:sldChg>
      <pc:sldChg chg="addSp delSp modSp add mod">
        <pc:chgData name="Harris, Elizabeth" userId="301bd85c-8f5c-43b9-85d4-603c093d4d3b" providerId="ADAL" clId="{E3236104-D954-9840-B6E6-CF7DBF38C52B}" dt="2024-08-14T19:22:51.128" v="3025" actId="20577"/>
        <pc:sldMkLst>
          <pc:docMk/>
          <pc:sldMk cId="1745099414" sldId="284"/>
        </pc:sldMkLst>
        <pc:spChg chg="mod">
          <ac:chgData name="Harris, Elizabeth" userId="301bd85c-8f5c-43b9-85d4-603c093d4d3b" providerId="ADAL" clId="{E3236104-D954-9840-B6E6-CF7DBF38C52B}" dt="2024-08-14T19:22:51.128" v="3025" actId="20577"/>
          <ac:spMkLst>
            <pc:docMk/>
            <pc:sldMk cId="1745099414" sldId="284"/>
            <ac:spMk id="3" creationId="{00000000-0000-0000-0000-000000000000}"/>
          </ac:spMkLst>
        </pc:spChg>
        <pc:spChg chg="add mod">
          <ac:chgData name="Harris, Elizabeth" userId="301bd85c-8f5c-43b9-85d4-603c093d4d3b" providerId="ADAL" clId="{E3236104-D954-9840-B6E6-CF7DBF38C52B}" dt="2024-08-14T15:08:40.577" v="1315" actId="1076"/>
          <ac:spMkLst>
            <pc:docMk/>
            <pc:sldMk cId="1745099414" sldId="284"/>
            <ac:spMk id="6" creationId="{EC49BC4F-D317-2D7D-576D-0E83E0095796}"/>
          </ac:spMkLst>
        </pc:spChg>
        <pc:picChg chg="del">
          <ac:chgData name="Harris, Elizabeth" userId="301bd85c-8f5c-43b9-85d4-603c093d4d3b" providerId="ADAL" clId="{E3236104-D954-9840-B6E6-CF7DBF38C52B}" dt="2024-08-13T19:11:42.725" v="948" actId="478"/>
          <ac:picMkLst>
            <pc:docMk/>
            <pc:sldMk cId="1745099414" sldId="284"/>
            <ac:picMk id="4" creationId="{0D464D9A-0658-7CB7-3290-DA5BFB8BE015}"/>
          </ac:picMkLst>
        </pc:picChg>
        <pc:picChg chg="add mod">
          <ac:chgData name="Harris, Elizabeth" userId="301bd85c-8f5c-43b9-85d4-603c093d4d3b" providerId="ADAL" clId="{E3236104-D954-9840-B6E6-CF7DBF38C52B}" dt="2024-08-14T15:08:20.695" v="1291" actId="1076"/>
          <ac:picMkLst>
            <pc:docMk/>
            <pc:sldMk cId="1745099414" sldId="284"/>
            <ac:picMk id="5" creationId="{7A87BAA2-1C57-55D3-3B66-543560D5389D}"/>
          </ac:picMkLst>
        </pc:picChg>
      </pc:sldChg>
      <pc:sldChg chg="delSp modSp add mod">
        <pc:chgData name="Harris, Elizabeth" userId="301bd85c-8f5c-43b9-85d4-603c093d4d3b" providerId="ADAL" clId="{E3236104-D954-9840-B6E6-CF7DBF38C52B}" dt="2024-08-14T14:52:06.874" v="1110" actId="113"/>
        <pc:sldMkLst>
          <pc:docMk/>
          <pc:sldMk cId="512930198" sldId="285"/>
        </pc:sldMkLst>
        <pc:spChg chg="mod">
          <ac:chgData name="Harris, Elizabeth" userId="301bd85c-8f5c-43b9-85d4-603c093d4d3b" providerId="ADAL" clId="{E3236104-D954-9840-B6E6-CF7DBF38C52B}" dt="2024-08-13T19:14:25.243" v="991" actId="20577"/>
          <ac:spMkLst>
            <pc:docMk/>
            <pc:sldMk cId="512930198" sldId="285"/>
            <ac:spMk id="2" creationId="{00000000-0000-0000-0000-000000000000}"/>
          </ac:spMkLst>
        </pc:spChg>
        <pc:spChg chg="mod">
          <ac:chgData name="Harris, Elizabeth" userId="301bd85c-8f5c-43b9-85d4-603c093d4d3b" providerId="ADAL" clId="{E3236104-D954-9840-B6E6-CF7DBF38C52B}" dt="2024-08-14T14:52:06.874" v="1110" actId="113"/>
          <ac:spMkLst>
            <pc:docMk/>
            <pc:sldMk cId="512930198" sldId="285"/>
            <ac:spMk id="3" creationId="{00000000-0000-0000-0000-000000000000}"/>
          </ac:spMkLst>
        </pc:spChg>
        <pc:picChg chg="del">
          <ac:chgData name="Harris, Elizabeth" userId="301bd85c-8f5c-43b9-85d4-603c093d4d3b" providerId="ADAL" clId="{E3236104-D954-9840-B6E6-CF7DBF38C52B}" dt="2024-08-13T19:14:27.278" v="992" actId="478"/>
          <ac:picMkLst>
            <pc:docMk/>
            <pc:sldMk cId="512930198" sldId="285"/>
            <ac:picMk id="5" creationId="{7A87BAA2-1C57-55D3-3B66-543560D5389D}"/>
          </ac:picMkLst>
        </pc:picChg>
      </pc:sldChg>
      <pc:sldChg chg="addSp delSp modSp add mod">
        <pc:chgData name="Harris, Elizabeth" userId="301bd85c-8f5c-43b9-85d4-603c093d4d3b" providerId="ADAL" clId="{E3236104-D954-9840-B6E6-CF7DBF38C52B}" dt="2024-08-14T15:12:38.497" v="1323" actId="1076"/>
        <pc:sldMkLst>
          <pc:docMk/>
          <pc:sldMk cId="2287127590" sldId="286"/>
        </pc:sldMkLst>
        <pc:spChg chg="mod">
          <ac:chgData name="Harris, Elizabeth" userId="301bd85c-8f5c-43b9-85d4-603c093d4d3b" providerId="ADAL" clId="{E3236104-D954-9840-B6E6-CF7DBF38C52B}" dt="2024-08-13T19:16:29.013" v="1018" actId="20577"/>
          <ac:spMkLst>
            <pc:docMk/>
            <pc:sldMk cId="2287127590" sldId="286"/>
            <ac:spMk id="2" creationId="{00000000-0000-0000-0000-000000000000}"/>
          </ac:spMkLst>
        </pc:spChg>
        <pc:spChg chg="del mod">
          <ac:chgData name="Harris, Elizabeth" userId="301bd85c-8f5c-43b9-85d4-603c093d4d3b" providerId="ADAL" clId="{E3236104-D954-9840-B6E6-CF7DBF38C52B}" dt="2024-08-14T14:51:04.867" v="1020" actId="478"/>
          <ac:spMkLst>
            <pc:docMk/>
            <pc:sldMk cId="2287127590" sldId="286"/>
            <ac:spMk id="3" creationId="{00000000-0000-0000-0000-000000000000}"/>
          </ac:spMkLst>
        </pc:spChg>
        <pc:spChg chg="add mod">
          <ac:chgData name="Harris, Elizabeth" userId="301bd85c-8f5c-43b9-85d4-603c093d4d3b" providerId="ADAL" clId="{E3236104-D954-9840-B6E6-CF7DBF38C52B}" dt="2024-08-14T14:51:46.213" v="1107" actId="14100"/>
          <ac:spMkLst>
            <pc:docMk/>
            <pc:sldMk cId="2287127590" sldId="286"/>
            <ac:spMk id="5" creationId="{C6D52DEE-A5BB-A74B-5584-FB3392772E1A}"/>
          </ac:spMkLst>
        </pc:spChg>
        <pc:picChg chg="add del mod">
          <ac:chgData name="Harris, Elizabeth" userId="301bd85c-8f5c-43b9-85d4-603c093d4d3b" providerId="ADAL" clId="{E3236104-D954-9840-B6E6-CF7DBF38C52B}" dt="2024-08-14T15:12:30.489" v="1318" actId="478"/>
          <ac:picMkLst>
            <pc:docMk/>
            <pc:sldMk cId="2287127590" sldId="286"/>
            <ac:picMk id="6" creationId="{889E0514-0364-E2C5-F74C-01A96C8A7C59}"/>
          </ac:picMkLst>
        </pc:picChg>
        <pc:picChg chg="add mod">
          <ac:chgData name="Harris, Elizabeth" userId="301bd85c-8f5c-43b9-85d4-603c093d4d3b" providerId="ADAL" clId="{E3236104-D954-9840-B6E6-CF7DBF38C52B}" dt="2024-08-14T15:12:38.497" v="1323" actId="1076"/>
          <ac:picMkLst>
            <pc:docMk/>
            <pc:sldMk cId="2287127590" sldId="286"/>
            <ac:picMk id="7" creationId="{5EF0532E-3ED6-3254-C1A1-B82AAB690885}"/>
          </ac:picMkLst>
        </pc:picChg>
      </pc:sldChg>
      <pc:sldChg chg="modSp add mod">
        <pc:chgData name="Harris, Elizabeth" userId="301bd85c-8f5c-43b9-85d4-603c093d4d3b" providerId="ADAL" clId="{E3236104-D954-9840-B6E6-CF7DBF38C52B}" dt="2024-08-14T19:10:16.887" v="2954" actId="255"/>
        <pc:sldMkLst>
          <pc:docMk/>
          <pc:sldMk cId="3222027754" sldId="287"/>
        </pc:sldMkLst>
        <pc:spChg chg="mod">
          <ac:chgData name="Harris, Elizabeth" userId="301bd85c-8f5c-43b9-85d4-603c093d4d3b" providerId="ADAL" clId="{E3236104-D954-9840-B6E6-CF7DBF38C52B}" dt="2024-08-14T19:09:31.326" v="2940" actId="1076"/>
          <ac:spMkLst>
            <pc:docMk/>
            <pc:sldMk cId="3222027754" sldId="287"/>
            <ac:spMk id="2" creationId="{00000000-0000-0000-0000-000000000000}"/>
          </ac:spMkLst>
        </pc:spChg>
        <pc:spChg chg="mod">
          <ac:chgData name="Harris, Elizabeth" userId="301bd85c-8f5c-43b9-85d4-603c093d4d3b" providerId="ADAL" clId="{E3236104-D954-9840-B6E6-CF7DBF38C52B}" dt="2024-08-14T19:10:16.887" v="2954" actId="255"/>
          <ac:spMkLst>
            <pc:docMk/>
            <pc:sldMk cId="3222027754" sldId="287"/>
            <ac:spMk id="3" creationId="{00000000-0000-0000-0000-000000000000}"/>
          </ac:spMkLst>
        </pc:spChg>
      </pc:sldChg>
      <pc:sldChg chg="modSp add mod">
        <pc:chgData name="Harris, Elizabeth" userId="301bd85c-8f5c-43b9-85d4-603c093d4d3b" providerId="ADAL" clId="{E3236104-D954-9840-B6E6-CF7DBF38C52B}" dt="2024-08-14T17:20:58.517" v="2774" actId="20577"/>
        <pc:sldMkLst>
          <pc:docMk/>
          <pc:sldMk cId="463437970" sldId="288"/>
        </pc:sldMkLst>
        <pc:spChg chg="mod">
          <ac:chgData name="Harris, Elizabeth" userId="301bd85c-8f5c-43b9-85d4-603c093d4d3b" providerId="ADAL" clId="{E3236104-D954-9840-B6E6-CF7DBF38C52B}" dt="2024-08-14T17:20:58.517" v="2774" actId="20577"/>
          <ac:spMkLst>
            <pc:docMk/>
            <pc:sldMk cId="463437970" sldId="288"/>
            <ac:spMk id="2" creationId="{00000000-0000-0000-0000-000000000000}"/>
          </ac:spMkLst>
        </pc:spChg>
        <pc:spChg chg="mod">
          <ac:chgData name="Harris, Elizabeth" userId="301bd85c-8f5c-43b9-85d4-603c093d4d3b" providerId="ADAL" clId="{E3236104-D954-9840-B6E6-CF7DBF38C52B}" dt="2024-08-14T17:19:08.997" v="2771" actId="114"/>
          <ac:spMkLst>
            <pc:docMk/>
            <pc:sldMk cId="463437970" sldId="288"/>
            <ac:spMk id="3" creationId="{00000000-0000-0000-0000-000000000000}"/>
          </ac:spMkLst>
        </pc:spChg>
      </pc:sldChg>
      <pc:sldChg chg="modSp add mod">
        <pc:chgData name="Harris, Elizabeth" userId="301bd85c-8f5c-43b9-85d4-603c093d4d3b" providerId="ADAL" clId="{E3236104-D954-9840-B6E6-CF7DBF38C52B}" dt="2024-08-14T17:23:54.565" v="2901" actId="12"/>
        <pc:sldMkLst>
          <pc:docMk/>
          <pc:sldMk cId="3501341800" sldId="289"/>
        </pc:sldMkLst>
        <pc:spChg chg="mod">
          <ac:chgData name="Harris, Elizabeth" userId="301bd85c-8f5c-43b9-85d4-603c093d4d3b" providerId="ADAL" clId="{E3236104-D954-9840-B6E6-CF7DBF38C52B}" dt="2024-08-14T17:23:54.565" v="2901" actId="12"/>
          <ac:spMkLst>
            <pc:docMk/>
            <pc:sldMk cId="3501341800" sldId="289"/>
            <ac:spMk id="3" creationId="{00000000-0000-0000-0000-000000000000}"/>
          </ac:spMkLst>
        </pc:spChg>
      </pc:sldChg>
      <pc:sldChg chg="modSp mod">
        <pc:chgData name="Harris, Elizabeth" userId="301bd85c-8f5c-43b9-85d4-603c093d4d3b" providerId="ADAL" clId="{E3236104-D954-9840-B6E6-CF7DBF38C52B}" dt="2024-08-15T18:16:16.285" v="3102" actId="313"/>
        <pc:sldMkLst>
          <pc:docMk/>
          <pc:sldMk cId="795879972" sldId="290"/>
        </pc:sldMkLst>
        <pc:spChg chg="mod">
          <ac:chgData name="Harris, Elizabeth" userId="301bd85c-8f5c-43b9-85d4-603c093d4d3b" providerId="ADAL" clId="{E3236104-D954-9840-B6E6-CF7DBF38C52B}" dt="2024-08-15T18:16:16.285" v="3102" actId="313"/>
          <ac:spMkLst>
            <pc:docMk/>
            <pc:sldMk cId="795879972" sldId="290"/>
            <ac:spMk id="3" creationId="{A6E8AD7C-8D50-3D61-E64D-7C04B5EA16CC}"/>
          </ac:spMkLst>
        </pc:spChg>
      </pc:sldChg>
    </pc:docChg>
  </pc:docChgLst>
  <pc:docChgLst>
    <pc:chgData name="Finley, Earlshawna" userId="S::eefinley@auburnschools.org::dbe23147-0ccb-4832-9dca-64e2e613ed52" providerId="AD" clId="Web-{BD0A46B6-E5B7-FABE-23D1-052EA9773900}"/>
    <pc:docChg chg="modSld">
      <pc:chgData name="Finley, Earlshawna" userId="S::eefinley@auburnschools.org::dbe23147-0ccb-4832-9dca-64e2e613ed52" providerId="AD" clId="Web-{BD0A46B6-E5B7-FABE-23D1-052EA9773900}" dt="2024-08-15T14:47:26.671" v="10" actId="1076"/>
      <pc:docMkLst>
        <pc:docMk/>
      </pc:docMkLst>
      <pc:sldChg chg="modSp">
        <pc:chgData name="Finley, Earlshawna" userId="S::eefinley@auburnschools.org::dbe23147-0ccb-4832-9dca-64e2e613ed52" providerId="AD" clId="Web-{BD0A46B6-E5B7-FABE-23D1-052EA9773900}" dt="2024-08-15T14:47:26.671" v="10" actId="1076"/>
        <pc:sldMkLst>
          <pc:docMk/>
          <pc:sldMk cId="4205716419" sldId="276"/>
        </pc:sldMkLst>
        <pc:picChg chg="mod">
          <ac:chgData name="Finley, Earlshawna" userId="S::eefinley@auburnschools.org::dbe23147-0ccb-4832-9dca-64e2e613ed52" providerId="AD" clId="Web-{BD0A46B6-E5B7-FABE-23D1-052EA9773900}" dt="2024-08-15T14:47:06.905" v="7" actId="14100"/>
          <ac:picMkLst>
            <pc:docMk/>
            <pc:sldMk cId="4205716419" sldId="276"/>
            <ac:picMk id="1033" creationId="{C6F009CF-C7B5-63B7-5D12-3249D656AFC6}"/>
          </ac:picMkLst>
        </pc:picChg>
        <pc:picChg chg="mod">
          <ac:chgData name="Finley, Earlshawna" userId="S::eefinley@auburnschools.org::dbe23147-0ccb-4832-9dca-64e2e613ed52" providerId="AD" clId="Web-{BD0A46B6-E5B7-FABE-23D1-052EA9773900}" dt="2024-08-15T14:47:26.671" v="10" actId="1076"/>
          <ac:picMkLst>
            <pc:docMk/>
            <pc:sldMk cId="4205716419" sldId="276"/>
            <ac:picMk id="1035" creationId="{2F6C7F8D-5E67-2298-2F1D-242AB4F4457E}"/>
          </ac:picMkLst>
        </pc:picChg>
        <pc:picChg chg="mod">
          <ac:chgData name="Finley, Earlshawna" userId="S::eefinley@auburnschools.org::dbe23147-0ccb-4832-9dca-64e2e613ed52" providerId="AD" clId="Web-{BD0A46B6-E5B7-FABE-23D1-052EA9773900}" dt="2024-08-15T14:47:20.187" v="9" actId="1076"/>
          <ac:picMkLst>
            <pc:docMk/>
            <pc:sldMk cId="4205716419" sldId="276"/>
            <ac:picMk id="1037" creationId="{BBCB9CAE-506B-22D6-7BF4-6777D255D058}"/>
          </ac:picMkLst>
        </pc:picChg>
      </pc:sldChg>
    </pc:docChg>
  </pc:docChgLst>
  <pc:docChgLst>
    <pc:chgData name="Finley, Earlshawna" userId="S::eefinley@auburnschools.org::dbe23147-0ccb-4832-9dca-64e2e613ed52" providerId="AD" clId="Web-{639BAA21-2611-FA15-0533-EDC7E203B67D}"/>
    <pc:docChg chg="modSld">
      <pc:chgData name="Finley, Earlshawna" userId="S::eefinley@auburnschools.org::dbe23147-0ccb-4832-9dca-64e2e613ed52" providerId="AD" clId="Web-{639BAA21-2611-FA15-0533-EDC7E203B67D}" dt="2024-08-15T14:56:08.424" v="154" actId="14100"/>
      <pc:docMkLst>
        <pc:docMk/>
      </pc:docMkLst>
      <pc:sldChg chg="modSp">
        <pc:chgData name="Finley, Earlshawna" userId="S::eefinley@auburnschools.org::dbe23147-0ccb-4832-9dca-64e2e613ed52" providerId="AD" clId="Web-{639BAA21-2611-FA15-0533-EDC7E203B67D}" dt="2024-08-15T14:56:08.424" v="154" actId="14100"/>
        <pc:sldMkLst>
          <pc:docMk/>
          <pc:sldMk cId="4205716419" sldId="276"/>
        </pc:sldMkLst>
        <pc:spChg chg="mod">
          <ac:chgData name="Finley, Earlshawna" userId="S::eefinley@auburnschools.org::dbe23147-0ccb-4832-9dca-64e2e613ed52" providerId="AD" clId="Web-{639BAA21-2611-FA15-0533-EDC7E203B67D}" dt="2024-08-15T14:54:41.578" v="146" actId="1076"/>
          <ac:spMkLst>
            <pc:docMk/>
            <pc:sldMk cId="4205716419" sldId="276"/>
            <ac:spMk id="2" creationId="{00000000-0000-0000-0000-000000000000}"/>
          </ac:spMkLst>
        </pc:spChg>
        <pc:spChg chg="mod">
          <ac:chgData name="Finley, Earlshawna" userId="S::eefinley@auburnschools.org::dbe23147-0ccb-4832-9dca-64e2e613ed52" providerId="AD" clId="Web-{639BAA21-2611-FA15-0533-EDC7E203B67D}" dt="2024-08-15T14:54:58.203" v="147" actId="1076"/>
          <ac:spMkLst>
            <pc:docMk/>
            <pc:sldMk cId="4205716419" sldId="276"/>
            <ac:spMk id="3" creationId="{00000000-0000-0000-0000-000000000000}"/>
          </ac:spMkLst>
        </pc:spChg>
        <pc:picChg chg="mod">
          <ac:chgData name="Finley, Earlshawna" userId="S::eefinley@auburnschools.org::dbe23147-0ccb-4832-9dca-64e2e613ed52" providerId="AD" clId="Web-{639BAA21-2611-FA15-0533-EDC7E203B67D}" dt="2024-08-15T14:55:09.657" v="149" actId="1076"/>
          <ac:picMkLst>
            <pc:docMk/>
            <pc:sldMk cId="4205716419" sldId="276"/>
            <ac:picMk id="1025" creationId="{89A382C7-0D48-8BE1-C0D7-3B1322050980}"/>
          </ac:picMkLst>
        </pc:picChg>
        <pc:picChg chg="mod">
          <ac:chgData name="Finley, Earlshawna" userId="S::eefinley@auburnschools.org::dbe23147-0ccb-4832-9dca-64e2e613ed52" providerId="AD" clId="Web-{639BAA21-2611-FA15-0533-EDC7E203B67D}" dt="2024-08-15T14:55:05.594" v="148" actId="1076"/>
          <ac:picMkLst>
            <pc:docMk/>
            <pc:sldMk cId="4205716419" sldId="276"/>
            <ac:picMk id="1029" creationId="{912F8E43-0DEA-A2B5-F3F6-C2BF740C80EE}"/>
          </ac:picMkLst>
        </pc:picChg>
        <pc:picChg chg="mod">
          <ac:chgData name="Finley, Earlshawna" userId="S::eefinley@auburnschools.org::dbe23147-0ccb-4832-9dca-64e2e613ed52" providerId="AD" clId="Web-{639BAA21-2611-FA15-0533-EDC7E203B67D}" dt="2024-08-15T14:56:01.674" v="153" actId="14100"/>
          <ac:picMkLst>
            <pc:docMk/>
            <pc:sldMk cId="4205716419" sldId="276"/>
            <ac:picMk id="1033" creationId="{C6F009CF-C7B5-63B7-5D12-3249D656AFC6}"/>
          </ac:picMkLst>
        </pc:picChg>
        <pc:picChg chg="mod">
          <ac:chgData name="Finley, Earlshawna" userId="S::eefinley@auburnschools.org::dbe23147-0ccb-4832-9dca-64e2e613ed52" providerId="AD" clId="Web-{639BAA21-2611-FA15-0533-EDC7E203B67D}" dt="2024-08-15T14:55:55.893" v="152" actId="1076"/>
          <ac:picMkLst>
            <pc:docMk/>
            <pc:sldMk cId="4205716419" sldId="276"/>
            <ac:picMk id="1035" creationId="{2F6C7F8D-5E67-2298-2F1D-242AB4F4457E}"/>
          </ac:picMkLst>
        </pc:picChg>
        <pc:picChg chg="mod">
          <ac:chgData name="Finley, Earlshawna" userId="S::eefinley@auburnschools.org::dbe23147-0ccb-4832-9dca-64e2e613ed52" providerId="AD" clId="Web-{639BAA21-2611-FA15-0533-EDC7E203B67D}" dt="2024-08-15T14:56:08.424" v="154" actId="14100"/>
          <ac:picMkLst>
            <pc:docMk/>
            <pc:sldMk cId="4205716419" sldId="276"/>
            <ac:picMk id="1037" creationId="{BBCB9CAE-506B-22D6-7BF4-6777D255D058}"/>
          </ac:picMkLst>
        </pc:picChg>
      </pc:sldChg>
    </pc:docChg>
  </pc:docChgLst>
  <pc:docChgLst>
    <pc:chgData name="Willett, Dr. Ann" userId="S::amwillett@auburnschools.org::1bd0e694-a810-4b6d-aeae-0d34f1e477a7" providerId="AD" clId="Web-{12B23B37-E87F-C0C2-BB8F-B71D34F5F90C}"/>
    <pc:docChg chg="addSld modSld">
      <pc:chgData name="Willett, Dr. Ann" userId="S::amwillett@auburnschools.org::1bd0e694-a810-4b6d-aeae-0d34f1e477a7" providerId="AD" clId="Web-{12B23B37-E87F-C0C2-BB8F-B71D34F5F90C}" dt="2024-08-14T18:37:02.045" v="611" actId="20577"/>
      <pc:docMkLst>
        <pc:docMk/>
      </pc:docMkLst>
      <pc:sldChg chg="modSp">
        <pc:chgData name="Willett, Dr. Ann" userId="S::amwillett@auburnschools.org::1bd0e694-a810-4b6d-aeae-0d34f1e477a7" providerId="AD" clId="Web-{12B23B37-E87F-C0C2-BB8F-B71D34F5F90C}" dt="2024-08-14T18:35:24.620" v="552" actId="20577"/>
        <pc:sldMkLst>
          <pc:docMk/>
          <pc:sldMk cId="294936952" sldId="274"/>
        </pc:sldMkLst>
        <pc:spChg chg="mod">
          <ac:chgData name="Willett, Dr. Ann" userId="S::amwillett@auburnschools.org::1bd0e694-a810-4b6d-aeae-0d34f1e477a7" providerId="AD" clId="Web-{12B23B37-E87F-C0C2-BB8F-B71D34F5F90C}" dt="2024-08-14T18:35:24.620" v="552" actId="20577"/>
          <ac:spMkLst>
            <pc:docMk/>
            <pc:sldMk cId="294936952" sldId="274"/>
            <ac:spMk id="3" creationId="{00000000-0000-0000-0000-000000000000}"/>
          </ac:spMkLst>
        </pc:spChg>
      </pc:sldChg>
      <pc:sldChg chg="modSp new">
        <pc:chgData name="Willett, Dr. Ann" userId="S::amwillett@auburnschools.org::1bd0e694-a810-4b6d-aeae-0d34f1e477a7" providerId="AD" clId="Web-{12B23B37-E87F-C0C2-BB8F-B71D34F5F90C}" dt="2024-08-14T18:37:02.045" v="611" actId="20577"/>
        <pc:sldMkLst>
          <pc:docMk/>
          <pc:sldMk cId="795879972" sldId="290"/>
        </pc:sldMkLst>
        <pc:spChg chg="mod">
          <ac:chgData name="Willett, Dr. Ann" userId="S::amwillett@auburnschools.org::1bd0e694-a810-4b6d-aeae-0d34f1e477a7" providerId="AD" clId="Web-{12B23B37-E87F-C0C2-BB8F-B71D34F5F90C}" dt="2024-08-14T18:35:56.934" v="555" actId="20577"/>
          <ac:spMkLst>
            <pc:docMk/>
            <pc:sldMk cId="795879972" sldId="290"/>
            <ac:spMk id="2" creationId="{02B04F2E-6051-F823-1F9F-7519E3CE38CA}"/>
          </ac:spMkLst>
        </pc:spChg>
        <pc:spChg chg="mod">
          <ac:chgData name="Willett, Dr. Ann" userId="S::amwillett@auburnschools.org::1bd0e694-a810-4b6d-aeae-0d34f1e477a7" providerId="AD" clId="Web-{12B23B37-E87F-C0C2-BB8F-B71D34F5F90C}" dt="2024-08-14T18:37:02.045" v="611" actId="20577"/>
          <ac:spMkLst>
            <pc:docMk/>
            <pc:sldMk cId="795879972" sldId="290"/>
            <ac:spMk id="3" creationId="{A6E8AD7C-8D50-3D61-E64D-7C04B5EA16CC}"/>
          </ac:spMkLst>
        </pc:spChg>
      </pc:sldChg>
    </pc:docChg>
  </pc:docChgLst>
  <pc:docChgLst>
    <pc:chgData name="Finley, Earlshawna" userId="S::eefinley@auburnschools.org::dbe23147-0ccb-4832-9dca-64e2e613ed52" providerId="AD" clId="Web-{87D44B35-D1A9-F9EB-E7B3-7A24FC5DDD14}"/>
    <pc:docChg chg="modSld">
      <pc:chgData name="Finley, Earlshawna" userId="S::eefinley@auburnschools.org::dbe23147-0ccb-4832-9dca-64e2e613ed52" providerId="AD" clId="Web-{87D44B35-D1A9-F9EB-E7B3-7A24FC5DDD14}" dt="2024-08-13T18:35:30.036" v="976" actId="20577"/>
      <pc:docMkLst>
        <pc:docMk/>
      </pc:docMkLst>
      <pc:sldChg chg="modSp">
        <pc:chgData name="Finley, Earlshawna" userId="S::eefinley@auburnschools.org::dbe23147-0ccb-4832-9dca-64e2e613ed52" providerId="AD" clId="Web-{87D44B35-D1A9-F9EB-E7B3-7A24FC5DDD14}" dt="2024-08-13T18:35:30.036" v="976" actId="20577"/>
        <pc:sldMkLst>
          <pc:docMk/>
          <pc:sldMk cId="4205716419" sldId="276"/>
        </pc:sldMkLst>
        <pc:spChg chg="mod">
          <ac:chgData name="Finley, Earlshawna" userId="S::eefinley@auburnschools.org::dbe23147-0ccb-4832-9dca-64e2e613ed52" providerId="AD" clId="Web-{87D44B35-D1A9-F9EB-E7B3-7A24FC5DDD14}" dt="2024-08-13T18:32:31.186" v="968" actId="20577"/>
          <ac:spMkLst>
            <pc:docMk/>
            <pc:sldMk cId="4205716419" sldId="276"/>
            <ac:spMk id="2" creationId="{00000000-0000-0000-0000-000000000000}"/>
          </ac:spMkLst>
        </pc:spChg>
        <pc:spChg chg="mod">
          <ac:chgData name="Finley, Earlshawna" userId="S::eefinley@auburnschools.org::dbe23147-0ccb-4832-9dca-64e2e613ed52" providerId="AD" clId="Web-{87D44B35-D1A9-F9EB-E7B3-7A24FC5DDD14}" dt="2024-08-13T18:35:30.036" v="976" actId="20577"/>
          <ac:spMkLst>
            <pc:docMk/>
            <pc:sldMk cId="4205716419" sldId="276"/>
            <ac:spMk id="3" creationId="{00000000-0000-0000-0000-000000000000}"/>
          </ac:spMkLst>
        </pc:spChg>
      </pc:sldChg>
    </pc:docChg>
  </pc:docChgLst>
  <pc:docChgLst>
    <pc:chgData name="Darvin, Morgan" userId="S::medarvin@auburnschools.org::1cda71fc-c978-4148-90b1-2603d5d05488" providerId="AD" clId="Web-{6D002915-37DC-17B2-90B4-A777298F4536}"/>
    <pc:docChg chg="modSld">
      <pc:chgData name="Darvin, Morgan" userId="S::medarvin@auburnschools.org::1cda71fc-c978-4148-90b1-2603d5d05488" providerId="AD" clId="Web-{6D002915-37DC-17B2-90B4-A777298F4536}" dt="2024-08-13T18:13:16.022" v="5" actId="20577"/>
      <pc:docMkLst>
        <pc:docMk/>
      </pc:docMkLst>
      <pc:sldChg chg="modSp">
        <pc:chgData name="Darvin, Morgan" userId="S::medarvin@auburnschools.org::1cda71fc-c978-4148-90b1-2603d5d05488" providerId="AD" clId="Web-{6D002915-37DC-17B2-90B4-A777298F4536}" dt="2024-08-13T18:13:16.022" v="5" actId="20577"/>
        <pc:sldMkLst>
          <pc:docMk/>
          <pc:sldMk cId="856813932" sldId="275"/>
        </pc:sldMkLst>
        <pc:spChg chg="mod">
          <ac:chgData name="Darvin, Morgan" userId="S::medarvin@auburnschools.org::1cda71fc-c978-4148-90b1-2603d5d05488" providerId="AD" clId="Web-{6D002915-37DC-17B2-90B4-A777298F4536}" dt="2024-08-13T18:13:16.022" v="5" actId="20577"/>
          <ac:spMkLst>
            <pc:docMk/>
            <pc:sldMk cId="856813932" sldId="275"/>
            <ac:spMk id="3" creationId="{00000000-0000-0000-0000-000000000000}"/>
          </ac:spMkLst>
        </pc:spChg>
      </pc:sldChg>
    </pc:docChg>
  </pc:docChgLst>
  <pc:docChgLst>
    <pc:chgData name="Darvin, Morgan" userId="S::medarvin@auburnschools.org::1cda71fc-c978-4148-90b1-2603d5d05488" providerId="AD" clId="Web-{1C0E954C-F6D1-B643-8576-D0716D825172}"/>
    <pc:docChg chg="modSld">
      <pc:chgData name="Darvin, Morgan" userId="S::medarvin@auburnschools.org::1cda71fc-c978-4148-90b1-2603d5d05488" providerId="AD" clId="Web-{1C0E954C-F6D1-B643-8576-D0716D825172}" dt="2024-08-14T21:09:44.631" v="750" actId="20577"/>
      <pc:docMkLst>
        <pc:docMk/>
      </pc:docMkLst>
      <pc:sldChg chg="addSp delSp modSp">
        <pc:chgData name="Darvin, Morgan" userId="S::medarvin@auburnschools.org::1cda71fc-c978-4148-90b1-2603d5d05488" providerId="AD" clId="Web-{1C0E954C-F6D1-B643-8576-D0716D825172}" dt="2024-08-14T21:09:44.631" v="750" actId="20577"/>
        <pc:sldMkLst>
          <pc:docMk/>
          <pc:sldMk cId="856813932" sldId="275"/>
        </pc:sldMkLst>
        <pc:spChg chg="del mod">
          <ac:chgData name="Darvin, Morgan" userId="S::medarvin@auburnschools.org::1cda71fc-c978-4148-90b1-2603d5d05488" providerId="AD" clId="Web-{1C0E954C-F6D1-B643-8576-D0716D825172}" dt="2024-08-14T21:05:15.731" v="536"/>
          <ac:spMkLst>
            <pc:docMk/>
            <pc:sldMk cId="856813932" sldId="275"/>
            <ac:spMk id="3" creationId="{00000000-0000-0000-0000-000000000000}"/>
          </ac:spMkLst>
        </pc:spChg>
        <pc:spChg chg="add mod ord">
          <ac:chgData name="Darvin, Morgan" userId="S::medarvin@auburnschools.org::1cda71fc-c978-4148-90b1-2603d5d05488" providerId="AD" clId="Web-{1C0E954C-F6D1-B643-8576-D0716D825172}" dt="2024-08-14T21:09:44.631" v="750" actId="20577"/>
          <ac:spMkLst>
            <pc:docMk/>
            <pc:sldMk cId="856813932" sldId="275"/>
            <ac:spMk id="5" creationId="{EBF09332-6C4E-535A-71ED-8C8DBF6A48B2}"/>
          </ac:spMkLst>
        </pc:spChg>
        <pc:spChg chg="add del mod">
          <ac:chgData name="Darvin, Morgan" userId="S::medarvin@auburnschools.org::1cda71fc-c978-4148-90b1-2603d5d05488" providerId="AD" clId="Web-{1C0E954C-F6D1-B643-8576-D0716D825172}" dt="2024-08-14T21:05:27.669" v="538"/>
          <ac:spMkLst>
            <pc:docMk/>
            <pc:sldMk cId="856813932" sldId="275"/>
            <ac:spMk id="7" creationId="{3F32E6DF-9463-9CB0-C984-02EA96C1D748}"/>
          </ac:spMkLst>
        </pc:spChg>
        <pc:picChg chg="add del mod">
          <ac:chgData name="Darvin, Morgan" userId="S::medarvin@auburnschools.org::1cda71fc-c978-4148-90b1-2603d5d05488" providerId="AD" clId="Web-{1C0E954C-F6D1-B643-8576-D0716D825172}" dt="2024-08-14T20:59:04.952" v="1"/>
          <ac:picMkLst>
            <pc:docMk/>
            <pc:sldMk cId="856813932" sldId="275"/>
            <ac:picMk id="4" creationId="{2ED32870-3C46-D711-DAD3-A9B861E36679}"/>
          </ac:picMkLst>
        </pc:picChg>
      </pc:sldChg>
    </pc:docChg>
  </pc:docChgLst>
  <pc:docChgLst>
    <pc:chgData name="Greenwood, Dr. Jackie" userId="S::jgreenwood@auburnschools.org::6031ef8f-5a3b-4c95-892c-d6a704a27e1f" providerId="AD" clId="Web-{35931EBE-B8A1-7B59-6F19-3AC399133D72}"/>
    <pc:docChg chg="modSld">
      <pc:chgData name="Greenwood, Dr. Jackie" userId="S::jgreenwood@auburnschools.org::6031ef8f-5a3b-4c95-892c-d6a704a27e1f" providerId="AD" clId="Web-{35931EBE-B8A1-7B59-6F19-3AC399133D72}" dt="2024-08-15T15:10:47.297" v="186" actId="20577"/>
      <pc:docMkLst>
        <pc:docMk/>
      </pc:docMkLst>
      <pc:sldChg chg="modSp">
        <pc:chgData name="Greenwood, Dr. Jackie" userId="S::jgreenwood@auburnschools.org::6031ef8f-5a3b-4c95-892c-d6a704a27e1f" providerId="AD" clId="Web-{35931EBE-B8A1-7B59-6F19-3AC399133D72}" dt="2024-08-15T15:10:47.297" v="186" actId="20577"/>
        <pc:sldMkLst>
          <pc:docMk/>
          <pc:sldMk cId="3609246362" sldId="273"/>
        </pc:sldMkLst>
        <pc:spChg chg="mod">
          <ac:chgData name="Greenwood, Dr. Jackie" userId="S::jgreenwood@auburnschools.org::6031ef8f-5a3b-4c95-892c-d6a704a27e1f" providerId="AD" clId="Web-{35931EBE-B8A1-7B59-6F19-3AC399133D72}" dt="2024-08-15T15:10:47.297" v="186" actId="20577"/>
          <ac:spMkLst>
            <pc:docMk/>
            <pc:sldMk cId="3609246362" sldId="273"/>
            <ac:spMk id="3" creationId="{00000000-0000-0000-0000-000000000000}"/>
          </ac:spMkLst>
        </pc:spChg>
      </pc:sldChg>
    </pc:docChg>
  </pc:docChgLst>
  <pc:docChgLst>
    <pc:chgData name="Finley, Earlshawna" userId="S::eefinley@auburnschools.org::dbe23147-0ccb-4832-9dca-64e2e613ed52" providerId="AD" clId="Web-{CD11917A-B277-378E-5E08-212088D59E3E}"/>
    <pc:docChg chg="modSld">
      <pc:chgData name="Finley, Earlshawna" userId="S::eefinley@auburnschools.org::dbe23147-0ccb-4832-9dca-64e2e613ed52" providerId="AD" clId="Web-{CD11917A-B277-378E-5E08-212088D59E3E}" dt="2024-08-15T15:54:43.358" v="146" actId="20577"/>
      <pc:docMkLst>
        <pc:docMk/>
      </pc:docMkLst>
      <pc:sldChg chg="modSp">
        <pc:chgData name="Finley, Earlshawna" userId="S::eefinley@auburnschools.org::dbe23147-0ccb-4832-9dca-64e2e613ed52" providerId="AD" clId="Web-{CD11917A-B277-378E-5E08-212088D59E3E}" dt="2024-08-15T15:54:43.358" v="146" actId="20577"/>
        <pc:sldMkLst>
          <pc:docMk/>
          <pc:sldMk cId="4205716419" sldId="276"/>
        </pc:sldMkLst>
        <pc:spChg chg="mod">
          <ac:chgData name="Finley, Earlshawna" userId="S::eefinley@auburnschools.org::dbe23147-0ccb-4832-9dca-64e2e613ed52" providerId="AD" clId="Web-{CD11917A-B277-378E-5E08-212088D59E3E}" dt="2024-08-15T15:54:43.358" v="146" actId="20577"/>
          <ac:spMkLst>
            <pc:docMk/>
            <pc:sldMk cId="4205716419" sldId="276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3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3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FC4F5-5B01-4560-89D4-279EC5BE23FE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71"/>
            <a:ext cx="3037840" cy="4643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30471"/>
            <a:ext cx="3037840" cy="4643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460B59-CBB5-4193-84FF-6A901B3849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262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60D20-A286-445A-8D0E-B6C9064950E0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347E8-4C94-4524-B6A1-5625C61921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579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11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/>
              <a:t>	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394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/>
              <a:t>	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1413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/>
              <a:t>	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627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/>
              <a:t>	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384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/>
              <a:t>	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6099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/>
              <a:t>	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115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/>
              <a:t>	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1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/>
              <a:t>	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753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38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/>
              <a:t>	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33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/>
              <a:t>	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47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/>
              <a:t>	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60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/>
              <a:t>	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90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/>
              <a:t>	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807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/>
              <a:t>	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412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/>
              <a:t>	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04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/>
              <a:t>	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47E8-4C94-4524-B6A1-5625C619212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87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648200"/>
            <a:ext cx="7772400" cy="85725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595938"/>
            <a:ext cx="6400800" cy="609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3055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62A3ABD-3705-4FD6-8EAD-A151FF43BD7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055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055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59FBB3C-1BFD-4187-BD62-936DA994E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2A3ABD-3705-4FD6-8EAD-A151FF43BD7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FBB3C-1BFD-4187-BD62-936DA994E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2A3ABD-3705-4FD6-8EAD-A151FF43BD7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FBB3C-1BFD-4187-BD62-936DA994E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2A3ABD-3705-4FD6-8EAD-A151FF43BD7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FBB3C-1BFD-4187-BD62-936DA994E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2A3ABD-3705-4FD6-8EAD-A151FF43BD7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FBB3C-1BFD-4187-BD62-936DA994E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2A3ABD-3705-4FD6-8EAD-A151FF43BD7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FBB3C-1BFD-4187-BD62-936DA994E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2A3ABD-3705-4FD6-8EAD-A151FF43BD7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FBB3C-1BFD-4187-BD62-936DA994E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2A3ABD-3705-4FD6-8EAD-A151FF43BD7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FBB3C-1BFD-4187-BD62-936DA994E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2A3ABD-3705-4FD6-8EAD-A151FF43BD7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FBB3C-1BFD-4187-BD62-936DA994E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2A3ABD-3705-4FD6-8EAD-A151FF43BD7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FBB3C-1BFD-4187-BD62-936DA994E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2A3ABD-3705-4FD6-8EAD-A151FF43BD7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FBB3C-1BFD-4187-BD62-936DA994E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62A3ABD-3705-4FD6-8EAD-A151FF43BD7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59FBB3C-1BFD-4187-BD62-936DA994E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https://clipart-library.com/8300/2368/original-1635497-1.jpg" TargetMode="External"/><Relationship Id="rId3" Type="http://schemas.openxmlformats.org/officeDocument/2006/relationships/image" Target="../media/image7.gif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https://media.istockphoto.com/id/1479999521/vector/pupil-kids-on-yellow-transport.jpg?s=612x612&amp;w=0&amp;k=20&amp;c=Q0EtQRKI9_LIyBCJEdWCIurgAolpowfVbFWE_a6VsnU=" TargetMode="External"/><Relationship Id="rId5" Type="http://schemas.openxmlformats.org/officeDocument/2006/relationships/image" Target="../media/image8.jpeg"/><Relationship Id="rId4" Type="http://schemas.openxmlformats.org/officeDocument/2006/relationships/image" Target="https://blogger.googleusercontent.com/img/b/R29vZ2xl/AVvXsEjRVOH1YCdkSuWnYXgF5PH7eccGQ-k6L-T86Ol6OwzB19yFuB55kP-fik0zPWGhGc-MrKgc5A_cBQp0rLrkQOSx-oipT-G2VDLfn25pv8sOxBnFiIHHja9WyPOh4EYsCMawyd8Ls6OyLHpQ/s1600/schoolbehavior.gi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ebharris@auburnschools.org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29200"/>
            <a:ext cx="7772400" cy="857250"/>
          </a:xfrm>
        </p:spPr>
        <p:txBody>
          <a:bodyPr/>
          <a:lstStyle/>
          <a:p>
            <a:r>
              <a:rPr lang="en-US" sz="4000">
                <a:latin typeface="Comic Sans MS" panose="030F0902030302020204" pitchFamily="66" charset="0"/>
              </a:rPr>
              <a:t>2024 Curriculum Night &amp; </a:t>
            </a:r>
            <a:br>
              <a:rPr lang="en-US" sz="4000">
                <a:latin typeface="Comic Sans MS" panose="030F0902030302020204" pitchFamily="66" charset="0"/>
              </a:rPr>
            </a:br>
            <a:r>
              <a:rPr lang="en-US" sz="4000">
                <a:latin typeface="Comic Sans MS" panose="030F0902030302020204" pitchFamily="66" charset="0"/>
              </a:rPr>
              <a:t>Meeting of Title I Parents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60" y="111629"/>
            <a:ext cx="6172200" cy="1143000"/>
          </a:xfrm>
        </p:spPr>
        <p:txBody>
          <a:bodyPr/>
          <a:lstStyle/>
          <a:p>
            <a:r>
              <a:rPr lang="en-US" sz="3500" err="1">
                <a:latin typeface="Comic Sans MS"/>
              </a:rPr>
              <a:t>Earlshawna</a:t>
            </a:r>
            <a:r>
              <a:rPr lang="en-US" sz="3500">
                <a:latin typeface="Comic Sans MS"/>
              </a:rPr>
              <a:t> Finley, </a:t>
            </a:r>
            <a:br>
              <a:rPr lang="en-US" sz="3500">
                <a:latin typeface="Comic Sans MS"/>
              </a:rPr>
            </a:br>
            <a:r>
              <a:rPr lang="en-US" sz="3500">
                <a:latin typeface="Comic Sans MS"/>
              </a:rPr>
              <a:t>Assistant Principal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" y="1120945"/>
            <a:ext cx="8573278" cy="5847322"/>
          </a:xfrm>
        </p:spPr>
        <p:txBody>
          <a:bodyPr/>
          <a:lstStyle/>
          <a:p>
            <a:r>
              <a:rPr lang="en-US" sz="2200" b="1"/>
              <a:t> </a:t>
            </a:r>
            <a:r>
              <a:rPr lang="en-US" sz="2000" b="1"/>
              <a:t>Change of Transportation                 </a:t>
            </a:r>
          </a:p>
          <a:p>
            <a:pPr lvl="1"/>
            <a:r>
              <a:rPr lang="en-US" sz="1700"/>
              <a:t>Please make sure you email or call Mrs. Kim Jones </a:t>
            </a:r>
            <a:r>
              <a:rPr lang="en-US" sz="1700" b="1"/>
              <a:t>before 2:00 pm </a:t>
            </a:r>
            <a:r>
              <a:rPr lang="en-US" sz="1700"/>
              <a:t>for any changes to afternoon transportation.</a:t>
            </a:r>
          </a:p>
          <a:p>
            <a:pPr lvl="1"/>
            <a:r>
              <a:rPr lang="en-US" sz="1700"/>
              <a:t>Teachers are busy throughout the day teaching &amp; sometimes can’t check emails until after school.</a:t>
            </a:r>
          </a:p>
          <a:p>
            <a:r>
              <a:rPr lang="en-US" sz="2000" b="1"/>
              <a:t>Bus</a:t>
            </a:r>
          </a:p>
          <a:p>
            <a:pPr lvl="1"/>
            <a:r>
              <a:rPr lang="en-US" sz="1700"/>
              <a:t>Riding the bus is a privilege.  Good bus behavior is important for the safety of everyone.</a:t>
            </a:r>
            <a:endParaRPr lang="en-US" sz="1700" b="1"/>
          </a:p>
          <a:p>
            <a:pPr lvl="1"/>
            <a:r>
              <a:rPr lang="en-US" sz="1700"/>
              <a:t>Please talk with your child about displaying good bus behavior daily.</a:t>
            </a:r>
          </a:p>
          <a:p>
            <a:pPr lvl="1"/>
            <a:r>
              <a:rPr lang="en-US" sz="1700" b="1"/>
              <a:t>Where's The Bus App- </a:t>
            </a:r>
            <a:r>
              <a:rPr lang="en-US" sz="1700"/>
              <a:t>If your child rides the bus, please make sure you have the bus app downloaded on your phone.</a:t>
            </a:r>
          </a:p>
          <a:p>
            <a:pPr lvl="2">
              <a:buFont typeface="Wingdings"/>
              <a:buChar char="§"/>
            </a:pPr>
            <a:endParaRPr lang="en-US" sz="600" b="1"/>
          </a:p>
          <a:p>
            <a:r>
              <a:rPr lang="en-US" sz="2000" b="1"/>
              <a:t>Discipline</a:t>
            </a:r>
          </a:p>
          <a:p>
            <a:pPr lvl="1"/>
            <a:r>
              <a:rPr lang="en-US" sz="1700"/>
              <a:t>We follow a schoolwide discipline plan that is directly connected to ACS policy.</a:t>
            </a:r>
          </a:p>
          <a:p>
            <a:pPr lvl="1"/>
            <a:r>
              <a:rPr lang="en-US" sz="1700"/>
              <a:t>If there is a behavior issue, the teacher will make the first contact in most cases. </a:t>
            </a:r>
          </a:p>
          <a:p>
            <a:pPr lvl="1"/>
            <a:r>
              <a:rPr lang="en-US" sz="1700"/>
              <a:t>A safe and respectful environment is essential for learning.  Thank you for your support in helping us promote positive behavior &amp; helping DRES remain a place where every student feels valued &amp; can thrive. </a:t>
            </a:r>
          </a:p>
          <a:p>
            <a:pPr marL="0" indent="0">
              <a:buNone/>
            </a:pPr>
            <a:endParaRPr lang="en-US" sz="2200"/>
          </a:p>
          <a:p>
            <a:pPr lvl="1">
              <a:buNone/>
            </a:pPr>
            <a:endParaRPr lang="en-US" sz="1000"/>
          </a:p>
          <a:p>
            <a:pPr lvl="1"/>
            <a:endParaRPr lang="en-US" sz="1800"/>
          </a:p>
          <a:p>
            <a:endParaRPr lang="en-US" sz="1800"/>
          </a:p>
          <a:p>
            <a:pPr>
              <a:buNone/>
            </a:pPr>
            <a:endParaRPr lang="en-US" sz="1800"/>
          </a:p>
          <a:p>
            <a:pPr>
              <a:buNone/>
            </a:pPr>
            <a:endParaRPr lang="en-US" sz="220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90644AA-0699-27A9-91BE-F480B90BD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002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 descr="A group of kids holding a sign&#10;&#10;Description automatically generated">
            <a:extLst>
              <a:ext uri="{FF2B5EF4-FFF2-40B4-BE49-F238E27FC236}">
                <a16:creationId xmlns:a16="http://schemas.microsoft.com/office/drawing/2014/main" id="{89A382C7-0D48-8BE1-C0D7-3B13220509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309" y="4407427"/>
            <a:ext cx="762000" cy="547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B213474-45ED-7C0C-5650-E44ED371C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4A4339-3C39-683E-FAD6-E2AC7B0CE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4" descr="Pupil Kids On Yellow Transport Stock Illustration - Download Image Now - School  Bus, Child, Clip Art - iStock">
            <a:extLst>
              <a:ext uri="{FF2B5EF4-FFF2-40B4-BE49-F238E27FC236}">
                <a16:creationId xmlns:a16="http://schemas.microsoft.com/office/drawing/2014/main" id="{912F8E43-0DEA-A2B5-F3F6-C2BF740C80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26"/>
          <a:stretch>
            <a:fillRect/>
          </a:stretch>
        </p:blipFill>
        <p:spPr bwMode="auto">
          <a:xfrm>
            <a:off x="933869" y="2626025"/>
            <a:ext cx="579653" cy="391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8">
            <a:extLst>
              <a:ext uri="{FF2B5EF4-FFF2-40B4-BE49-F238E27FC236}">
                <a16:creationId xmlns:a16="http://schemas.microsoft.com/office/drawing/2014/main" id="{5B79015C-EDB4-4632-9A3B-3703BFA88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5A4244C6-21E8-9087-BEA1-BFB9D71DE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 descr="Free car rider clipart, Download Free car rider clipart png images, Free  ClipArts on Clipart Library">
            <a:extLst>
              <a:ext uri="{FF2B5EF4-FFF2-40B4-BE49-F238E27FC236}">
                <a16:creationId xmlns:a16="http://schemas.microsoft.com/office/drawing/2014/main" id="{C6F009CF-C7B5-63B7-5D12-3249D656A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41" t="68579" r="18095" b="2521"/>
          <a:stretch>
            <a:fillRect/>
          </a:stretch>
        </p:blipFill>
        <p:spPr bwMode="auto">
          <a:xfrm>
            <a:off x="3703868" y="1139350"/>
            <a:ext cx="655807" cy="374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2">
            <a:extLst>
              <a:ext uri="{FF2B5EF4-FFF2-40B4-BE49-F238E27FC236}">
                <a16:creationId xmlns:a16="http://schemas.microsoft.com/office/drawing/2014/main" id="{0A7E754C-1FC5-1801-0143-CC5135F9B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5" name="Picture 8" descr="Free car rider clipart, Download Free car rider clipart png images, Free  ClipArts on Clipart Library">
            <a:extLst>
              <a:ext uri="{FF2B5EF4-FFF2-40B4-BE49-F238E27FC236}">
                <a16:creationId xmlns:a16="http://schemas.microsoft.com/office/drawing/2014/main" id="{2F6C7F8D-5E67-2298-2F1D-242AB4F445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65" t="37579" r="12318" b="38638"/>
          <a:stretch>
            <a:fillRect/>
          </a:stretch>
        </p:blipFill>
        <p:spPr bwMode="auto">
          <a:xfrm>
            <a:off x="5148250" y="1143696"/>
            <a:ext cx="726650" cy="354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4">
            <a:extLst>
              <a:ext uri="{FF2B5EF4-FFF2-40B4-BE49-F238E27FC236}">
                <a16:creationId xmlns:a16="http://schemas.microsoft.com/office/drawing/2014/main" id="{693995BA-A63D-39E9-3300-1BF264B98A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7" name="Picture 7" descr="Free car rider clipart, Download Free car rider clipart png images, Free  ClipArts on Clipart Library">
            <a:extLst>
              <a:ext uri="{FF2B5EF4-FFF2-40B4-BE49-F238E27FC236}">
                <a16:creationId xmlns:a16="http://schemas.microsoft.com/office/drawing/2014/main" id="{BBCB9CAE-506B-22D6-7BF4-6777D255D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06" t="2975" r="17020" b="67516"/>
          <a:stretch>
            <a:fillRect/>
          </a:stretch>
        </p:blipFill>
        <p:spPr bwMode="auto">
          <a:xfrm>
            <a:off x="4441035" y="1150804"/>
            <a:ext cx="576497" cy="370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5716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6172200" cy="1143000"/>
          </a:xfrm>
        </p:spPr>
        <p:txBody>
          <a:bodyPr/>
          <a:lstStyle/>
          <a:p>
            <a:r>
              <a:rPr lang="en-US" sz="4000">
                <a:latin typeface="Comic Sans MS" panose="030F0902030302020204" pitchFamily="66" charset="0"/>
              </a:rPr>
              <a:t>Dr. Ann Willett, Reading Specialist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74837"/>
            <a:ext cx="7848600" cy="4754563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/>
              <a:t>English Language Arts (ELA) Curriculum </a:t>
            </a:r>
          </a:p>
          <a:p>
            <a:pPr marL="0" indent="0" algn="ctr">
              <a:buNone/>
            </a:pPr>
            <a:endParaRPr lang="en-US" sz="2800" b="1"/>
          </a:p>
          <a:p>
            <a:pPr>
              <a:buFont typeface="Arial"/>
              <a:buChar char="•"/>
            </a:pPr>
            <a:r>
              <a:rPr lang="en-US" sz="2000" b="1"/>
              <a:t>ELA Curriculum </a:t>
            </a:r>
            <a:r>
              <a:rPr lang="en-US" sz="2000"/>
              <a:t>is developed from the standards outlined in the</a:t>
            </a:r>
          </a:p>
          <a:p>
            <a:pPr marL="0" indent="0">
              <a:buNone/>
            </a:pPr>
            <a:r>
              <a:rPr lang="en-US" sz="2000"/>
              <a:t>       ELA Alabama Course of Study</a:t>
            </a:r>
            <a:endParaRPr lang="en-US"/>
          </a:p>
          <a:p>
            <a:pPr>
              <a:buFont typeface="Arial"/>
              <a:buChar char="•"/>
            </a:pPr>
            <a:r>
              <a:rPr lang="en-US" sz="2000" b="1"/>
              <a:t>Progression of skills</a:t>
            </a:r>
            <a:r>
              <a:rPr lang="en-US" sz="2000"/>
              <a:t>: ACS Pacing Guide and Checklist</a:t>
            </a:r>
          </a:p>
          <a:p>
            <a:pPr>
              <a:buFont typeface="Arial"/>
              <a:buChar char="•"/>
            </a:pPr>
            <a:r>
              <a:rPr lang="en-US" sz="2000" b="1"/>
              <a:t>ELA Goal: </a:t>
            </a:r>
          </a:p>
          <a:p>
            <a:pPr marL="0" indent="0">
              <a:buNone/>
            </a:pPr>
            <a:r>
              <a:rPr lang="en-US" sz="2000"/>
              <a:t>  1) comprehend spoken and written words through</a:t>
            </a:r>
          </a:p>
          <a:p>
            <a:pPr marL="0" indent="0">
              <a:buNone/>
            </a:pPr>
            <a:r>
              <a:rPr lang="en-US" sz="2000"/>
              <a:t>            listening and reading               </a:t>
            </a:r>
          </a:p>
          <a:p>
            <a:pPr marL="0" indent="0">
              <a:buNone/>
            </a:pPr>
            <a:r>
              <a:rPr lang="en-US" sz="2000"/>
              <a:t>       2) communicate ideas and information through both</a:t>
            </a:r>
          </a:p>
          <a:p>
            <a:pPr marL="0" indent="0">
              <a:buNone/>
            </a:pPr>
            <a:r>
              <a:rPr lang="en-US" sz="2000"/>
              <a:t>            spoken and written forms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endParaRPr lang="en-US" sz="2200"/>
          </a:p>
          <a:p>
            <a:pPr>
              <a:buFont typeface="Arial"/>
              <a:buChar char="•"/>
            </a:pPr>
            <a:endParaRPr lang="en-US" sz="2200"/>
          </a:p>
          <a:p>
            <a:pPr>
              <a:buFont typeface="Arial"/>
              <a:buChar char="•"/>
            </a:pPr>
            <a:endParaRPr lang="en-US" sz="2200"/>
          </a:p>
          <a:p>
            <a:pPr lvl="1">
              <a:buFont typeface="Courier New"/>
              <a:buChar char="o"/>
            </a:pPr>
            <a:endParaRPr lang="en-US" sz="1800"/>
          </a:p>
          <a:p>
            <a:pPr>
              <a:buFont typeface="Arial"/>
              <a:buChar char="•"/>
            </a:pPr>
            <a:endParaRPr lang="en-US" sz="1800"/>
          </a:p>
          <a:p>
            <a:pPr>
              <a:buNone/>
            </a:pPr>
            <a:endParaRPr lang="en-US" sz="1800"/>
          </a:p>
          <a:p>
            <a:pPr>
              <a:buNone/>
            </a:pP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29493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04F2E-6051-F823-1F9F-7519E3CE3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4000">
                <a:latin typeface="Comic Sans MS"/>
              </a:rPr>
            </a:br>
            <a:r>
              <a:rPr lang="en-US" sz="4000">
                <a:latin typeface="Comic Sans MS"/>
              </a:rPr>
              <a:t>Dr. Ann Willett, Reading Specialist </a:t>
            </a:r>
            <a:endParaRPr lang="en-US" sz="4000">
              <a:solidFill>
                <a:srgbClr val="000000"/>
              </a:solidFill>
              <a:latin typeface="Comic Sans MS"/>
            </a:endParaRPr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8AD7C-8D50-3D61-E64D-7C04B5EA1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/>
              <a:t>ELA Curriculum</a:t>
            </a:r>
          </a:p>
          <a:p>
            <a:pPr>
              <a:buFont typeface="Arial"/>
              <a:buChar char="•"/>
            </a:pPr>
            <a:r>
              <a:rPr lang="en-US" sz="2000" b="1"/>
              <a:t>Instruction focuses on mastery of skills</a:t>
            </a:r>
            <a:r>
              <a:rPr lang="en-US" sz="2000"/>
              <a:t> </a:t>
            </a:r>
          </a:p>
          <a:p>
            <a:pPr marL="0" indent="0">
              <a:buNone/>
            </a:pPr>
            <a:r>
              <a:rPr lang="en-US" sz="2000"/>
              <a:t>     </a:t>
            </a:r>
            <a:r>
              <a:rPr lang="en-US" sz="2000" b="1"/>
              <a:t>in the foundational areas:</a:t>
            </a:r>
            <a:r>
              <a:rPr lang="en-US" sz="2000"/>
              <a:t> phonemic awareness, phonics,</a:t>
            </a:r>
            <a:endParaRPr lang="en-US"/>
          </a:p>
          <a:p>
            <a:pPr marL="0" indent="0">
              <a:buNone/>
            </a:pPr>
            <a:r>
              <a:rPr lang="en-US" sz="2000"/>
              <a:t>     vocabulary, fluency, and comprehension</a:t>
            </a:r>
            <a:endParaRPr lang="en-US"/>
          </a:p>
          <a:p>
            <a:pPr>
              <a:buFont typeface="Arial"/>
              <a:buChar char="•"/>
            </a:pPr>
            <a:r>
              <a:rPr lang="en-US" sz="2000" b="1"/>
              <a:t>Resources</a:t>
            </a:r>
            <a:r>
              <a:rPr lang="en-US" sz="2000"/>
              <a:t>:</a:t>
            </a:r>
            <a:endParaRPr lang="en-US"/>
          </a:p>
          <a:p>
            <a:pPr lvl="1">
              <a:buFont typeface="Courier New"/>
              <a:buChar char="o"/>
            </a:pPr>
            <a:r>
              <a:rPr lang="en-US" sz="1600" b="1"/>
              <a:t>Heggerty</a:t>
            </a:r>
            <a:r>
              <a:rPr lang="en-US" sz="1600"/>
              <a:t>- multisensory phonemic awareness program</a:t>
            </a:r>
            <a:endParaRPr lang="en-US"/>
          </a:p>
          <a:p>
            <a:pPr lvl="1">
              <a:buFont typeface="Courier New"/>
              <a:buChar char="o"/>
            </a:pPr>
            <a:r>
              <a:rPr lang="en-US" sz="1600" b="1"/>
              <a:t>Benchmark</a:t>
            </a:r>
            <a:r>
              <a:rPr lang="en-US" sz="1600"/>
              <a:t>- ACS district reading curriculum</a:t>
            </a:r>
            <a:endParaRPr lang="en-US"/>
          </a:p>
          <a:p>
            <a:pPr lvl="1">
              <a:buFont typeface="Courier New"/>
              <a:buChar char="o"/>
            </a:pPr>
            <a:r>
              <a:rPr lang="en-US" sz="1600" b="1"/>
              <a:t>Lexia</a:t>
            </a:r>
            <a:r>
              <a:rPr lang="en-US" sz="1600"/>
              <a:t>- online program focused on all foundational skills</a:t>
            </a:r>
            <a:endParaRPr lang="en-US"/>
          </a:p>
          <a:p>
            <a:pPr lvl="1">
              <a:buFont typeface="Courier New"/>
              <a:buChar char="o"/>
            </a:pPr>
            <a:r>
              <a:rPr lang="en-US" sz="1600" b="1"/>
              <a:t>Decodables</a:t>
            </a:r>
            <a:r>
              <a:rPr lang="en-US" sz="1600"/>
              <a:t>- text with a phonics focus to practice application</a:t>
            </a:r>
            <a:endParaRPr lang="en-US"/>
          </a:p>
          <a:p>
            <a:pPr lvl="1">
              <a:buFont typeface="Courier New"/>
              <a:buChar char="o"/>
            </a:pPr>
            <a:r>
              <a:rPr lang="en-US" sz="1600" b="1"/>
              <a:t>Authentic texts</a:t>
            </a:r>
            <a:r>
              <a:rPr lang="en-US" sz="1600"/>
              <a:t>- books, articles, pamphlets, magazines, etc.</a:t>
            </a:r>
          </a:p>
          <a:p>
            <a:pPr lvl="1">
              <a:buFont typeface="Courier New"/>
              <a:buChar char="o"/>
            </a:pPr>
            <a:r>
              <a:rPr lang="en-US" sz="1600" b="1"/>
              <a:t>Word Study</a:t>
            </a:r>
            <a:r>
              <a:rPr lang="en-US" sz="1600"/>
              <a:t>-  phonics program for reading and spelling designed to teach students to be logical spellers and strategic readers</a:t>
            </a:r>
            <a:endParaRPr lang="en-US"/>
          </a:p>
          <a:p>
            <a:pPr marL="457200" lvl="1" indent="0">
              <a:buNone/>
            </a:pPr>
            <a:endParaRPr lang="en-US" sz="1600">
              <a:ea typeface="+mn-ea"/>
            </a:endParaRPr>
          </a:p>
          <a:p>
            <a:pPr marL="457200" lvl="1" indent="0" algn="ctr">
              <a:buNone/>
            </a:pPr>
            <a:r>
              <a:rPr lang="en-US" sz="1600" b="1">
                <a:ea typeface="+mn-ea"/>
              </a:rPr>
              <a:t>amwillett@auburnschools.org</a:t>
            </a:r>
            <a:br>
              <a:rPr lang="en-US" sz="1600">
                <a:ea typeface="+mn-ea"/>
              </a:rPr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79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BF09332-6C4E-535A-71ED-8C8DBF6A48B2}"/>
              </a:ext>
            </a:extLst>
          </p:cNvPr>
          <p:cNvSpPr txBox="1"/>
          <p:nvPr/>
        </p:nvSpPr>
        <p:spPr>
          <a:xfrm>
            <a:off x="198783" y="1524000"/>
            <a:ext cx="8746433" cy="57861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r>
              <a:rPr lang="en-US" sz="2400">
                <a:ea typeface="Verdana"/>
                <a:cs typeface="+mj-cs"/>
              </a:rPr>
              <a:t>Math Program: </a:t>
            </a:r>
            <a:r>
              <a:rPr lang="en-US" sz="2400" b="1" i="1" err="1">
                <a:ea typeface="Verdana"/>
                <a:cs typeface="+mj-cs"/>
              </a:rPr>
              <a:t>EnVision</a:t>
            </a:r>
            <a:endParaRPr lang="en-US" sz="2400" b="1" i="1">
              <a:ea typeface="Verdana"/>
              <a:cs typeface="+mj-cs"/>
            </a:endParaRPr>
          </a:p>
          <a:p>
            <a:pPr marL="285750" indent="-285750">
              <a:buFont typeface="Arial,Sans-Serif"/>
              <a:buChar char="•"/>
            </a:pPr>
            <a:r>
              <a:rPr lang="en-US" sz="2400">
                <a:ea typeface="Verdana"/>
                <a:cs typeface="+mj-cs"/>
              </a:rPr>
              <a:t>Some of the topics we cover:</a:t>
            </a:r>
          </a:p>
          <a:p>
            <a:pPr marL="742950" lvl="1" indent="-285750">
              <a:buFont typeface="Courier New,monospace"/>
              <a:buChar char="o"/>
            </a:pPr>
            <a:r>
              <a:rPr lang="en-US" sz="2000" b="1">
                <a:ea typeface="Verdana"/>
                <a:cs typeface="+mj-cs"/>
              </a:rPr>
              <a:t>Math operations in base 10</a:t>
            </a:r>
          </a:p>
          <a:p>
            <a:pPr marL="1200150" lvl="2" indent="-285750">
              <a:buFont typeface="Wingdings,Sans-Serif"/>
              <a:buChar char="§"/>
            </a:pPr>
            <a:r>
              <a:rPr lang="en-US" sz="1600">
                <a:ea typeface="Verdana"/>
                <a:cs typeface="+mj-cs"/>
              </a:rPr>
              <a:t>Extending the counting sequence</a:t>
            </a:r>
          </a:p>
          <a:p>
            <a:pPr marL="1200150" lvl="2" indent="-285750">
              <a:buFont typeface="Wingdings,Sans-Serif"/>
              <a:buChar char="§"/>
            </a:pPr>
            <a:r>
              <a:rPr lang="en-US" sz="1600">
                <a:ea typeface="Verdana"/>
                <a:cs typeface="+mj-cs"/>
              </a:rPr>
              <a:t>Place value</a:t>
            </a:r>
          </a:p>
          <a:p>
            <a:pPr marL="1200150" lvl="2" indent="-285750">
              <a:buFont typeface="Wingdings,Sans-Serif"/>
              <a:buChar char="§"/>
            </a:pPr>
            <a:r>
              <a:rPr lang="en-US" sz="1600">
                <a:ea typeface="Verdana"/>
                <a:cs typeface="+mj-cs"/>
              </a:rPr>
              <a:t>1, 2, and 3 digit addition and subtraction</a:t>
            </a:r>
          </a:p>
          <a:p>
            <a:pPr marL="742950" lvl="1" indent="-285750">
              <a:buFont typeface="Courier New,monospace"/>
              <a:buChar char="o"/>
            </a:pPr>
            <a:r>
              <a:rPr lang="en-US" sz="2000" b="1">
                <a:ea typeface="Verdana"/>
                <a:cs typeface="+mj-cs"/>
              </a:rPr>
              <a:t>Operations and Algebraic thinking</a:t>
            </a:r>
          </a:p>
          <a:p>
            <a:pPr marL="1200150" lvl="2" indent="-285750">
              <a:buFont typeface="Wingdings,Sans-Serif"/>
              <a:buChar char="§"/>
            </a:pPr>
            <a:r>
              <a:rPr lang="en-US" sz="1600">
                <a:ea typeface="Verdana"/>
                <a:cs typeface="+mj-cs"/>
              </a:rPr>
              <a:t>Word problems</a:t>
            </a:r>
          </a:p>
          <a:p>
            <a:pPr marL="1200150" lvl="2" indent="-285750">
              <a:buFont typeface="Wingdings,Sans-Serif"/>
              <a:buChar char="§"/>
            </a:pPr>
            <a:r>
              <a:rPr lang="en-US" sz="1600">
                <a:ea typeface="Verdana"/>
                <a:cs typeface="+mj-cs"/>
              </a:rPr>
              <a:t>Working with equations</a:t>
            </a:r>
          </a:p>
          <a:p>
            <a:pPr marL="742950" lvl="1" indent="-285750">
              <a:buFont typeface="Courier New,monospace"/>
              <a:buChar char="o"/>
            </a:pPr>
            <a:r>
              <a:rPr lang="en-US" sz="2000" b="1">
                <a:ea typeface="Verdana"/>
                <a:cs typeface="+mj-cs"/>
              </a:rPr>
              <a:t>Measurement and Data</a:t>
            </a:r>
          </a:p>
          <a:p>
            <a:pPr marL="1200150" lvl="2" indent="-285750">
              <a:buFont typeface="Wingdings,Sans-Serif"/>
              <a:buChar char="§"/>
            </a:pPr>
            <a:r>
              <a:rPr lang="en-US" sz="1600">
                <a:ea typeface="Verdana"/>
                <a:cs typeface="+mj-cs"/>
              </a:rPr>
              <a:t>Measure and compare lengths</a:t>
            </a:r>
          </a:p>
          <a:p>
            <a:pPr marL="1200150" lvl="2" indent="-285750">
              <a:buFont typeface="Wingdings,Sans-Serif"/>
              <a:buChar char="§"/>
            </a:pPr>
            <a:r>
              <a:rPr lang="en-US" sz="1600">
                <a:ea typeface="Verdana"/>
                <a:cs typeface="+mj-cs"/>
              </a:rPr>
              <a:t>Time</a:t>
            </a:r>
          </a:p>
          <a:p>
            <a:pPr marL="1200150" lvl="2" indent="-285750">
              <a:buFont typeface="Wingdings,Sans-Serif"/>
              <a:buChar char="§"/>
            </a:pPr>
            <a:r>
              <a:rPr lang="en-US" sz="1600">
                <a:ea typeface="Verdana"/>
                <a:cs typeface="+mj-cs"/>
              </a:rPr>
              <a:t>Represent and interpret data on different types of graphs</a:t>
            </a:r>
          </a:p>
          <a:p>
            <a:pPr marL="742950" lvl="1" indent="-285750">
              <a:buFont typeface="Courier New,monospace"/>
              <a:buChar char="o"/>
            </a:pPr>
            <a:r>
              <a:rPr lang="en-US" sz="2000" b="1">
                <a:ea typeface="Verdana"/>
                <a:cs typeface="+mj-cs"/>
              </a:rPr>
              <a:t>Geometry</a:t>
            </a:r>
          </a:p>
          <a:p>
            <a:pPr marL="1200150" lvl="2" indent="-285750">
              <a:buFont typeface="Wingdings,Sans-Serif"/>
              <a:buChar char="§"/>
            </a:pPr>
            <a:r>
              <a:rPr lang="en-US" sz="1600">
                <a:ea typeface="Verdana"/>
                <a:cs typeface="+mj-cs"/>
              </a:rPr>
              <a:t>2D and 3D shapes</a:t>
            </a:r>
          </a:p>
          <a:p>
            <a:pPr marL="1200150" lvl="2" indent="-285750">
              <a:buFont typeface="Wingdings,Sans-Serif"/>
              <a:buChar char="§"/>
            </a:pPr>
            <a:r>
              <a:rPr lang="en-US" sz="1600">
                <a:ea typeface="Verdana"/>
                <a:cs typeface="+mj-cs"/>
              </a:rPr>
              <a:t>Understanding equal parts</a:t>
            </a:r>
          </a:p>
          <a:p>
            <a:pPr marL="285750" indent="-285750">
              <a:buFont typeface="Arial"/>
              <a:buChar char="•"/>
            </a:pPr>
            <a:r>
              <a:rPr lang="en-US" sz="2400">
                <a:ea typeface="Verdana"/>
                <a:cs typeface="+mj-cs"/>
              </a:rPr>
              <a:t>Online programs—Nearpod, </a:t>
            </a:r>
            <a:r>
              <a:rPr lang="en-US" sz="2400" err="1">
                <a:ea typeface="Verdana"/>
                <a:cs typeface="+mj-cs"/>
              </a:rPr>
              <a:t>SplashLearn</a:t>
            </a:r>
            <a:r>
              <a:rPr lang="en-US" sz="2400">
                <a:ea typeface="Verdana"/>
                <a:cs typeface="+mj-cs"/>
              </a:rPr>
              <a:t>, </a:t>
            </a:r>
            <a:r>
              <a:rPr lang="en-US" sz="2400" err="1">
                <a:ea typeface="Verdana"/>
                <a:cs typeface="+mj-cs"/>
              </a:rPr>
              <a:t>iXL</a:t>
            </a:r>
            <a:r>
              <a:rPr lang="en-US" sz="2400">
                <a:ea typeface="Verdana"/>
                <a:cs typeface="+mj-cs"/>
              </a:rPr>
              <a:t>, Star Math</a:t>
            </a:r>
          </a:p>
          <a:p>
            <a:pPr marL="285750" indent="-285750">
              <a:buFont typeface="Arial"/>
              <a:buChar char="•"/>
            </a:pPr>
            <a:r>
              <a:rPr lang="en-US" sz="2400">
                <a:ea typeface="Verdana"/>
                <a:cs typeface="+mj-cs"/>
              </a:rPr>
              <a:t>Hands-on Opportunities—manipulatives and games</a:t>
            </a:r>
          </a:p>
          <a:p>
            <a:pPr marL="285750" indent="-285750">
              <a:buFont typeface="Arial"/>
              <a:buChar char="•"/>
            </a:pPr>
            <a:endParaRPr lang="en-US" sz="1600"/>
          </a:p>
          <a:p>
            <a:pPr marL="1200150" lvl="2" indent="-285750">
              <a:buFont typeface="Wingdings"/>
              <a:buChar char="§"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6172200" cy="1143000"/>
          </a:xfrm>
        </p:spPr>
        <p:txBody>
          <a:bodyPr/>
          <a:lstStyle/>
          <a:p>
            <a:r>
              <a:rPr lang="en-US" sz="4000">
                <a:latin typeface="Comic Sans MS" panose="030F0902030302020204" pitchFamily="66" charset="0"/>
              </a:rPr>
              <a:t>Morgan Darvin, 1</a:t>
            </a:r>
            <a:r>
              <a:rPr lang="en-US" sz="4000" baseline="30000">
                <a:latin typeface="Comic Sans MS" panose="030F0902030302020204" pitchFamily="66" charset="0"/>
              </a:rPr>
              <a:t>st</a:t>
            </a:r>
            <a:r>
              <a:rPr lang="en-US" sz="4000">
                <a:latin typeface="Comic Sans MS" panose="030F0902030302020204" pitchFamily="66" charset="0"/>
              </a:rPr>
              <a:t> Grade Teacher</a:t>
            </a:r>
          </a:p>
        </p:txBody>
      </p:sp>
    </p:spTree>
    <p:extLst>
      <p:ext uri="{BB962C8B-B14F-4D97-AF65-F5344CB8AC3E}">
        <p14:creationId xmlns:p14="http://schemas.microsoft.com/office/powerpoint/2010/main" val="856813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6248400" cy="1143000"/>
          </a:xfrm>
        </p:spPr>
        <p:txBody>
          <a:bodyPr/>
          <a:lstStyle/>
          <a:p>
            <a:r>
              <a:rPr lang="en-US" sz="4000" err="1">
                <a:latin typeface="Comic Sans MS" panose="030F0902030302020204" pitchFamily="66" charset="0"/>
              </a:rPr>
              <a:t>Libba</a:t>
            </a:r>
            <a:r>
              <a:rPr lang="en-US" sz="4000">
                <a:latin typeface="Comic Sans MS" panose="030F0902030302020204" pitchFamily="66" charset="0"/>
              </a:rPr>
              <a:t> Harris, </a:t>
            </a:r>
            <a:r>
              <a:rPr lang="en-US" sz="2800">
                <a:latin typeface="Comic Sans MS" panose="030F0902030302020204" pitchFamily="66" charset="0"/>
              </a:rPr>
              <a:t>Title I Teacher</a:t>
            </a:r>
            <a:br>
              <a:rPr lang="en-US" sz="4000">
                <a:latin typeface="Comic Sans MS" panose="030F0902030302020204" pitchFamily="66" charset="0"/>
              </a:rPr>
            </a:br>
            <a:r>
              <a:rPr lang="en-US" sz="4000">
                <a:latin typeface="Comic Sans MS" panose="030F0902030302020204" pitchFamily="66" charset="0"/>
              </a:rPr>
              <a:t>What is a Title I School?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124" y="1874837"/>
            <a:ext cx="8127076" cy="4525963"/>
          </a:xfrm>
        </p:spPr>
        <p:txBody>
          <a:bodyPr/>
          <a:lstStyle/>
          <a:p>
            <a:r>
              <a:rPr lang="en-US"/>
              <a:t>We receive federal funding (Title I dollars) to supplement the school’s existing programs.  These dollars are used for…</a:t>
            </a:r>
          </a:p>
          <a:p>
            <a:pPr lvl="1"/>
            <a:r>
              <a:rPr lang="en-US"/>
              <a:t>Identifying &amp; helping students who are experiencing academic difficulties</a:t>
            </a:r>
          </a:p>
          <a:p>
            <a:pPr lvl="1"/>
            <a:r>
              <a:rPr lang="en-US"/>
              <a:t>Purchasing supplemental staff/materials/supplies</a:t>
            </a:r>
          </a:p>
          <a:p>
            <a:pPr lvl="1"/>
            <a:r>
              <a:rPr lang="en-US"/>
              <a:t>Conducting parent and family engagement activities</a:t>
            </a:r>
          </a:p>
          <a:p>
            <a:pPr lvl="1">
              <a:buNone/>
            </a:pPr>
            <a:endParaRPr lang="en-US" sz="1050"/>
          </a:p>
          <a:p>
            <a:r>
              <a:rPr lang="en-US"/>
              <a:t>Being a Title I school also means we comply with ESSA (</a:t>
            </a:r>
            <a:r>
              <a:rPr lang="en-US" i="1"/>
              <a:t>Every Student Succeeds Act of 2015</a:t>
            </a:r>
            <a:r>
              <a:rPr lang="en-US"/>
              <a:t>).  </a:t>
            </a:r>
            <a:endParaRPr lang="en-US" sz="2000"/>
          </a:p>
          <a:p>
            <a:pPr lvl="1"/>
            <a:r>
              <a:rPr lang="en-US"/>
              <a:t>Informing you of your school’s participation in Title I</a:t>
            </a:r>
          </a:p>
          <a:p>
            <a:pPr lvl="1"/>
            <a:r>
              <a:rPr lang="en-US"/>
              <a:t>Explaining the requirements of Title I</a:t>
            </a:r>
          </a:p>
          <a:p>
            <a:pPr lvl="1"/>
            <a:r>
              <a:rPr lang="en-US"/>
              <a:t>Explaining your rights as parents to be involved</a:t>
            </a:r>
          </a:p>
          <a:p>
            <a:pPr lvl="1"/>
            <a:endParaRPr lang="en-US" sz="1800"/>
          </a:p>
          <a:p>
            <a:endParaRPr lang="en-US" sz="1800"/>
          </a:p>
          <a:p>
            <a:pPr>
              <a:buNone/>
            </a:pPr>
            <a:endParaRPr lang="en-US" sz="1800"/>
          </a:p>
          <a:p>
            <a:pPr>
              <a:buNone/>
            </a:pP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1654120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6248400" cy="914400"/>
          </a:xfrm>
        </p:spPr>
        <p:txBody>
          <a:bodyPr/>
          <a:lstStyle/>
          <a:p>
            <a:r>
              <a:rPr lang="en-US" sz="4000" err="1">
                <a:latin typeface="Comic Sans MS" panose="030F0902030302020204" pitchFamily="66" charset="0"/>
              </a:rPr>
              <a:t>Libba</a:t>
            </a:r>
            <a:r>
              <a:rPr lang="en-US" sz="4000">
                <a:latin typeface="Comic Sans MS" panose="030F0902030302020204" pitchFamily="66" charset="0"/>
              </a:rPr>
              <a:t> Harris, </a:t>
            </a:r>
            <a:r>
              <a:rPr lang="en-US" sz="2800">
                <a:latin typeface="Comic Sans MS" panose="030F0902030302020204" pitchFamily="66" charset="0"/>
              </a:rPr>
              <a:t>Title I Teacher</a:t>
            </a:r>
            <a:endParaRPr lang="en-US" sz="4000">
              <a:latin typeface="Comic Sans MS" panose="030F09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124" y="1874837"/>
            <a:ext cx="8127076" cy="4525963"/>
          </a:xfrm>
        </p:spPr>
        <p:txBody>
          <a:bodyPr/>
          <a:lstStyle/>
          <a:p>
            <a:r>
              <a:rPr lang="en-US"/>
              <a:t>Parent and Family Engagement Plan (posted online)</a:t>
            </a:r>
          </a:p>
          <a:p>
            <a:pPr lvl="1"/>
            <a:r>
              <a:rPr lang="en-US"/>
              <a:t>programs, activities, surveys</a:t>
            </a:r>
          </a:p>
          <a:p>
            <a:pPr lvl="1"/>
            <a:r>
              <a:rPr lang="en-US"/>
              <a:t>YOU HAVE THE RIGHT TO BE INVOLVED</a:t>
            </a:r>
          </a:p>
          <a:p>
            <a:endParaRPr lang="en-US"/>
          </a:p>
          <a:p>
            <a:r>
              <a:rPr lang="en-US"/>
              <a:t>School/Parent Compact (posted online and signed at Meet the Teacher)</a:t>
            </a:r>
          </a:p>
          <a:p>
            <a:pPr lvl="1"/>
            <a:r>
              <a:rPr lang="en-US" i="1"/>
              <a:t>School Responsibilities</a:t>
            </a:r>
            <a:r>
              <a:rPr lang="en-US"/>
              <a:t>: curriculum, conferences, reporting, welcoming environment, and communication</a:t>
            </a:r>
          </a:p>
          <a:p>
            <a:pPr lvl="1"/>
            <a:r>
              <a:rPr lang="en-US" i="1"/>
              <a:t>Parent Responsibilities</a:t>
            </a:r>
            <a:r>
              <a:rPr lang="en-US"/>
              <a:t>: ensure regular and timely attendance, read at home, limit electronic use, participate in decision making, stay informed via school communication, wisely guide extracurricular time, and attend school meetings</a:t>
            </a:r>
            <a:endParaRPr lang="en-US" sz="1800"/>
          </a:p>
          <a:p>
            <a:endParaRPr lang="en-US" sz="1800"/>
          </a:p>
          <a:p>
            <a:pPr>
              <a:buNone/>
            </a:pPr>
            <a:endParaRPr lang="en-US" sz="1800"/>
          </a:p>
          <a:p>
            <a:pPr>
              <a:buNone/>
            </a:pP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463437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20931"/>
            <a:ext cx="6248400" cy="1143000"/>
          </a:xfrm>
        </p:spPr>
        <p:txBody>
          <a:bodyPr/>
          <a:lstStyle/>
          <a:p>
            <a:r>
              <a:rPr lang="en-US" sz="4000" err="1">
                <a:latin typeface="Comic Sans MS" panose="030F0902030302020204" pitchFamily="66" charset="0"/>
              </a:rPr>
              <a:t>Libba</a:t>
            </a:r>
            <a:r>
              <a:rPr lang="en-US" sz="4000">
                <a:latin typeface="Comic Sans MS" panose="030F0902030302020204" pitchFamily="66" charset="0"/>
              </a:rPr>
              <a:t> Harris, </a:t>
            </a:r>
            <a:r>
              <a:rPr lang="en-US" sz="2800">
                <a:latin typeface="Comic Sans MS" panose="030F0902030302020204" pitchFamily="66" charset="0"/>
              </a:rPr>
              <a:t>Title I Teacher</a:t>
            </a:r>
            <a:endParaRPr lang="en-US" sz="4000">
              <a:latin typeface="Comic Sans MS" panose="030F09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615440"/>
            <a:ext cx="8763000" cy="4906963"/>
          </a:xfrm>
        </p:spPr>
        <p:txBody>
          <a:bodyPr/>
          <a:lstStyle/>
          <a:p>
            <a:r>
              <a:rPr lang="en-US" b="1"/>
              <a:t>We regularly assess, progress monitor, and discuss all students in our school to identify those needing additional support.</a:t>
            </a:r>
          </a:p>
          <a:p>
            <a:pPr lvl="1"/>
            <a:r>
              <a:rPr lang="en-US" sz="2400"/>
              <a:t>Tier 1=all students/Tier 2=extra help in the classroom/Tier 3=extra help outside of the classroom </a:t>
            </a:r>
          </a:p>
          <a:p>
            <a:pPr lvl="1"/>
            <a:r>
              <a:rPr lang="en-US" sz="2400"/>
              <a:t>Monthly team meetings</a:t>
            </a:r>
          </a:p>
          <a:p>
            <a:pPr lvl="1"/>
            <a:r>
              <a:rPr lang="en-US" sz="2400"/>
              <a:t>Fluid movement within the tiered model of support</a:t>
            </a:r>
          </a:p>
          <a:p>
            <a:pPr lvl="1"/>
            <a:r>
              <a:rPr lang="en-US" sz="2400"/>
              <a:t>Monthly reports sent home to parents</a:t>
            </a:r>
          </a:p>
          <a:p>
            <a:pPr lvl="1">
              <a:buNone/>
            </a:pPr>
            <a:endParaRPr lang="en-US" sz="2400"/>
          </a:p>
          <a:p>
            <a:r>
              <a:rPr lang="en-US" b="1"/>
              <a:t>Being served in the Title I program is a GOOD thing! </a:t>
            </a:r>
          </a:p>
          <a:p>
            <a:pPr lvl="1"/>
            <a:r>
              <a:rPr lang="en-US" sz="2400"/>
              <a:t>Highly individual instruction</a:t>
            </a:r>
          </a:p>
          <a:p>
            <a:pPr lvl="1"/>
            <a:r>
              <a:rPr lang="en-US" sz="2400"/>
              <a:t>Fills gaps in learning</a:t>
            </a:r>
          </a:p>
          <a:p>
            <a:pPr lvl="1"/>
            <a:endParaRPr lang="en-US" sz="1800"/>
          </a:p>
          <a:p>
            <a:endParaRPr lang="en-US" sz="1800"/>
          </a:p>
          <a:p>
            <a:pPr>
              <a:buNone/>
            </a:pPr>
            <a:endParaRPr lang="en-US" sz="1800"/>
          </a:p>
          <a:p>
            <a:pPr>
              <a:buNone/>
            </a:pP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3222027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31837"/>
            <a:ext cx="6248400" cy="1143000"/>
          </a:xfrm>
        </p:spPr>
        <p:txBody>
          <a:bodyPr/>
          <a:lstStyle/>
          <a:p>
            <a:r>
              <a:rPr lang="en-US" sz="4000" err="1">
                <a:latin typeface="Comic Sans MS" panose="030F0902030302020204" pitchFamily="66" charset="0"/>
              </a:rPr>
              <a:t>Libba</a:t>
            </a:r>
            <a:r>
              <a:rPr lang="en-US" sz="4000">
                <a:latin typeface="Comic Sans MS" panose="030F0902030302020204" pitchFamily="66" charset="0"/>
              </a:rPr>
              <a:t> Harris, </a:t>
            </a:r>
            <a:r>
              <a:rPr lang="en-US" sz="2800">
                <a:latin typeface="Comic Sans MS" panose="030F0902030302020204" pitchFamily="66" charset="0"/>
              </a:rPr>
              <a:t>Title I Teacher</a:t>
            </a:r>
            <a:endParaRPr lang="en-US" sz="4000">
              <a:latin typeface="Comic Sans MS" panose="030F09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302" y="2057400"/>
            <a:ext cx="8391698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600"/>
              <a:t>Reach me via:</a:t>
            </a:r>
          </a:p>
          <a:p>
            <a:pPr marL="0" indent="0">
              <a:buNone/>
            </a:pPr>
            <a:endParaRPr lang="en-US" sz="3200"/>
          </a:p>
          <a:p>
            <a:pPr lvl="1">
              <a:buFont typeface="Wingdings" pitchFamily="2" charset="2"/>
              <a:buChar char="Ø"/>
            </a:pPr>
            <a:r>
              <a:rPr lang="en-US" sz="4000">
                <a:hlinkClick r:id="rId3"/>
              </a:rPr>
              <a:t>ebharris@auburnschools.org</a:t>
            </a:r>
            <a:endParaRPr lang="en-US" sz="4000"/>
          </a:p>
          <a:p>
            <a:pPr lvl="1">
              <a:buFont typeface="Wingdings" pitchFamily="2" charset="2"/>
              <a:buChar char="Ø"/>
            </a:pPr>
            <a:r>
              <a:rPr lang="en-US" sz="4000"/>
              <a:t>Seesaw</a:t>
            </a:r>
          </a:p>
          <a:p>
            <a:pPr lvl="1">
              <a:buFont typeface="Wingdings" pitchFamily="2" charset="2"/>
              <a:buChar char="Ø"/>
            </a:pPr>
            <a:r>
              <a:rPr lang="en-US" sz="4000"/>
              <a:t>334-887-4900</a:t>
            </a:r>
          </a:p>
          <a:p>
            <a:pPr lvl="1"/>
            <a:endParaRPr lang="en-US" sz="1800"/>
          </a:p>
          <a:p>
            <a:endParaRPr lang="en-US" sz="1800"/>
          </a:p>
          <a:p>
            <a:pPr>
              <a:buNone/>
            </a:pPr>
            <a:endParaRPr lang="en-US" sz="1800"/>
          </a:p>
          <a:p>
            <a:pPr>
              <a:buNone/>
            </a:pP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3501341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6172200" cy="1143000"/>
          </a:xfrm>
        </p:spPr>
        <p:txBody>
          <a:bodyPr/>
          <a:lstStyle/>
          <a:p>
            <a:r>
              <a:rPr lang="en-US" sz="4000">
                <a:latin typeface="Comic Sans MS" panose="030F0902030302020204" pitchFamily="66" charset="0"/>
              </a:rPr>
              <a:t>Sign-In Sheet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74837"/>
            <a:ext cx="7848600" cy="4525963"/>
          </a:xfrm>
        </p:spPr>
        <p:txBody>
          <a:bodyPr/>
          <a:lstStyle/>
          <a:p>
            <a:pPr marL="457200" lvl="1" indent="0">
              <a:buNone/>
            </a:pPr>
            <a:endParaRPr lang="en-US" sz="1800"/>
          </a:p>
          <a:p>
            <a:endParaRPr lang="en-US" sz="1800"/>
          </a:p>
          <a:p>
            <a:pPr>
              <a:buNone/>
            </a:pPr>
            <a:endParaRPr lang="en-US" sz="1800"/>
          </a:p>
          <a:p>
            <a:pPr>
              <a:buNone/>
            </a:pPr>
            <a:endParaRPr lang="en-US" sz="2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727A1E-68C1-B529-CDB2-F25E938AD3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0068" y="1632347"/>
            <a:ext cx="3255264" cy="4768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7044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1905000"/>
          </a:xfrm>
        </p:spPr>
        <p:txBody>
          <a:bodyPr/>
          <a:lstStyle/>
          <a:p>
            <a:pPr>
              <a:buNone/>
            </a:pPr>
            <a:endParaRPr lang="en-US" sz="2000"/>
          </a:p>
          <a:p>
            <a:pPr algn="ctr">
              <a:buNone/>
            </a:pPr>
            <a:r>
              <a:rPr lang="en-US" sz="4800" b="1">
                <a:latin typeface="Comic Sans MS" panose="030F0902030302020204" pitchFamily="66" charset="0"/>
              </a:rPr>
              <a:t>Dismiss to Classrooms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6172200" cy="1143000"/>
          </a:xfrm>
        </p:spPr>
        <p:txBody>
          <a:bodyPr/>
          <a:lstStyle/>
          <a:p>
            <a:r>
              <a:rPr lang="en-US" sz="4000">
                <a:latin typeface="Comic Sans MS" panose="030F0902030302020204" pitchFamily="66" charset="0"/>
              </a:rPr>
              <a:t>PTO - Who We Are…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4724400" cy="4525963"/>
          </a:xfrm>
        </p:spPr>
        <p:txBody>
          <a:bodyPr/>
          <a:lstStyle/>
          <a:p>
            <a:r>
              <a:rPr lang="en-US" sz="2000" b="1">
                <a:solidFill>
                  <a:srgbClr val="000000"/>
                </a:solidFill>
                <a:effectLst/>
              </a:rPr>
              <a:t>Executive Board Officers </a:t>
            </a:r>
            <a:endParaRPr lang="en-US" sz="2000">
              <a:solidFill>
                <a:srgbClr val="000000"/>
              </a:solidFill>
              <a:effectLst/>
            </a:endParaRPr>
          </a:p>
          <a:p>
            <a:pPr marL="457200" lvl="1" indent="0">
              <a:buNone/>
            </a:pPr>
            <a:r>
              <a:rPr lang="en-US">
                <a:solidFill>
                  <a:srgbClr val="000000"/>
                </a:solidFill>
                <a:effectLst/>
              </a:rPr>
              <a:t>Kate Allen–President    </a:t>
            </a:r>
          </a:p>
          <a:p>
            <a:pPr marL="457200" lvl="1" indent="0">
              <a:buNone/>
            </a:pPr>
            <a:r>
              <a:rPr lang="en-US">
                <a:solidFill>
                  <a:srgbClr val="000000"/>
                </a:solidFill>
                <a:effectLst/>
              </a:rPr>
              <a:t>Alma Lacy Craft – Treasurer     </a:t>
            </a:r>
          </a:p>
          <a:p>
            <a:pPr marL="457200" lvl="1" indent="0">
              <a:buNone/>
            </a:pPr>
            <a:r>
              <a:rPr lang="en-US">
                <a:solidFill>
                  <a:srgbClr val="000000"/>
                </a:solidFill>
                <a:effectLst/>
              </a:rPr>
              <a:t>Trish </a:t>
            </a:r>
            <a:r>
              <a:rPr lang="en-US" err="1">
                <a:solidFill>
                  <a:srgbClr val="000000"/>
                </a:solidFill>
                <a:effectLst/>
              </a:rPr>
              <a:t>Reblin</a:t>
            </a:r>
            <a:r>
              <a:rPr lang="en-US">
                <a:solidFill>
                  <a:srgbClr val="000000"/>
                </a:solidFill>
                <a:effectLst/>
              </a:rPr>
              <a:t> – Secretary </a:t>
            </a:r>
          </a:p>
          <a:p>
            <a:r>
              <a:rPr lang="en-US" sz="2000" b="1">
                <a:solidFill>
                  <a:srgbClr val="000000"/>
                </a:solidFill>
                <a:effectLst/>
              </a:rPr>
              <a:t>Rocket Run</a:t>
            </a:r>
            <a:r>
              <a:rPr lang="en-US" sz="2000">
                <a:solidFill>
                  <a:srgbClr val="000000"/>
                </a:solidFill>
                <a:effectLst/>
              </a:rPr>
              <a:t>- Kate Allen, Alma Lacy Craft, Mollie Mathis, </a:t>
            </a:r>
            <a:r>
              <a:rPr lang="en-US" sz="2000" err="1">
                <a:solidFill>
                  <a:srgbClr val="000000"/>
                </a:solidFill>
                <a:effectLst/>
              </a:rPr>
              <a:t>Brynne</a:t>
            </a:r>
            <a:r>
              <a:rPr lang="en-US" sz="2000">
                <a:solidFill>
                  <a:srgbClr val="000000"/>
                </a:solidFill>
                <a:effectLst/>
              </a:rPr>
              <a:t> </a:t>
            </a:r>
            <a:r>
              <a:rPr lang="en-US" sz="2000" err="1">
                <a:solidFill>
                  <a:srgbClr val="000000"/>
                </a:solidFill>
                <a:effectLst/>
              </a:rPr>
              <a:t>Heape</a:t>
            </a:r>
            <a:r>
              <a:rPr lang="en-US" sz="2000">
                <a:solidFill>
                  <a:srgbClr val="000000"/>
                </a:solidFill>
                <a:effectLst/>
              </a:rPr>
              <a:t>, Meagan Lamon</a:t>
            </a:r>
          </a:p>
          <a:p>
            <a:r>
              <a:rPr lang="en-US" sz="2000" b="1">
                <a:solidFill>
                  <a:srgbClr val="000000"/>
                </a:solidFill>
                <a:effectLst/>
              </a:rPr>
              <a:t>Hospitality</a:t>
            </a:r>
            <a:r>
              <a:rPr lang="en-US" sz="2000">
                <a:solidFill>
                  <a:srgbClr val="000000"/>
                </a:solidFill>
                <a:effectLst/>
              </a:rPr>
              <a:t>- Addie </a:t>
            </a:r>
            <a:r>
              <a:rPr lang="en-US" sz="2000" err="1">
                <a:solidFill>
                  <a:srgbClr val="000000"/>
                </a:solidFill>
                <a:effectLst/>
              </a:rPr>
              <a:t>Lamberth</a:t>
            </a:r>
            <a:endParaRPr lang="en-US" sz="2000">
              <a:solidFill>
                <a:srgbClr val="000000"/>
              </a:solidFill>
              <a:effectLst/>
            </a:endParaRPr>
          </a:p>
          <a:p>
            <a:r>
              <a:rPr lang="en-US" sz="2000" b="1">
                <a:solidFill>
                  <a:srgbClr val="000000"/>
                </a:solidFill>
                <a:effectLst/>
              </a:rPr>
              <a:t>Restaurant/Benefit Nights</a:t>
            </a:r>
            <a:r>
              <a:rPr lang="en-US" sz="2000">
                <a:solidFill>
                  <a:srgbClr val="000000"/>
                </a:solidFill>
                <a:effectLst/>
              </a:rPr>
              <a:t>- Shelley </a:t>
            </a:r>
            <a:r>
              <a:rPr lang="en-US" sz="2000" err="1">
                <a:solidFill>
                  <a:srgbClr val="000000"/>
                </a:solidFill>
                <a:effectLst/>
              </a:rPr>
              <a:t>Farrior</a:t>
            </a:r>
            <a:endParaRPr lang="en-US" sz="2000">
              <a:solidFill>
                <a:srgbClr val="000000"/>
              </a:solidFill>
              <a:effectLst/>
            </a:endParaRPr>
          </a:p>
          <a:p>
            <a:r>
              <a:rPr lang="en-US" sz="2000" b="1">
                <a:solidFill>
                  <a:srgbClr val="000000"/>
                </a:solidFill>
                <a:effectLst/>
              </a:rPr>
              <a:t>T-Shirts</a:t>
            </a:r>
            <a:r>
              <a:rPr lang="en-US" sz="2000">
                <a:solidFill>
                  <a:srgbClr val="000000"/>
                </a:solidFill>
                <a:effectLst/>
              </a:rPr>
              <a:t>- Elizabeth DuBois</a:t>
            </a:r>
          </a:p>
          <a:p>
            <a:r>
              <a:rPr lang="en-US" sz="2000" b="1" kern="0">
                <a:solidFill>
                  <a:srgbClr val="000000"/>
                </a:solidFill>
              </a:rPr>
              <a:t>Book Fair</a:t>
            </a:r>
            <a:r>
              <a:rPr lang="en-US" sz="2000" kern="0">
                <a:solidFill>
                  <a:srgbClr val="000000"/>
                </a:solidFill>
              </a:rPr>
              <a:t> - Jennifer Schmidt</a:t>
            </a:r>
          </a:p>
          <a:p>
            <a:r>
              <a:rPr lang="en-US" sz="2000" b="1" kern="0">
                <a:solidFill>
                  <a:srgbClr val="000000"/>
                </a:solidFill>
              </a:rPr>
              <a:t>Newsletter</a:t>
            </a:r>
            <a:r>
              <a:rPr lang="en-US" sz="2000" kern="0">
                <a:solidFill>
                  <a:srgbClr val="000000"/>
                </a:solidFill>
              </a:rPr>
              <a:t>- Dr. Greenwood</a:t>
            </a:r>
          </a:p>
          <a:p>
            <a:r>
              <a:rPr lang="en-US" sz="2000" b="1" kern="0">
                <a:solidFill>
                  <a:srgbClr val="000000"/>
                </a:solidFill>
              </a:rPr>
              <a:t>Grounds/Décor</a:t>
            </a:r>
            <a:r>
              <a:rPr lang="en-US" sz="2000" kern="0">
                <a:solidFill>
                  <a:srgbClr val="000000"/>
                </a:solidFill>
              </a:rPr>
              <a:t>- Meagan Lamon</a:t>
            </a:r>
          </a:p>
          <a:p>
            <a:endParaRPr lang="en-US" sz="2000" ker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>
              <a:solidFill>
                <a:srgbClr val="000000"/>
              </a:solidFill>
              <a:effectLst/>
            </a:endParaRPr>
          </a:p>
          <a:p>
            <a:pPr lvl="1">
              <a:buNone/>
            </a:pPr>
            <a:endParaRPr lang="en-US" sz="900"/>
          </a:p>
          <a:p>
            <a:pPr lvl="1"/>
            <a:endParaRPr lang="en-US" sz="1600"/>
          </a:p>
          <a:p>
            <a:endParaRPr lang="en-US" sz="1600"/>
          </a:p>
          <a:p>
            <a:pPr>
              <a:buNone/>
            </a:pPr>
            <a:endParaRPr lang="en-US" sz="1600"/>
          </a:p>
          <a:p>
            <a:pPr>
              <a:buNone/>
            </a:pPr>
            <a:endParaRPr lang="en-US" sz="200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9EFD39C-8B68-AE94-9B05-0996ABE1098E}"/>
              </a:ext>
            </a:extLst>
          </p:cNvPr>
          <p:cNvSpPr txBox="1">
            <a:spLocks/>
          </p:cNvSpPr>
          <p:nvPr/>
        </p:nvSpPr>
        <p:spPr bwMode="auto">
          <a:xfrm>
            <a:off x="5029200" y="2057400"/>
            <a:ext cx="3810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2000" b="1" kern="0">
                <a:solidFill>
                  <a:srgbClr val="000000"/>
                </a:solidFill>
              </a:rPr>
              <a:t>Room Parent Coordinator</a:t>
            </a:r>
            <a:r>
              <a:rPr lang="en-US" sz="2000" kern="0">
                <a:solidFill>
                  <a:srgbClr val="000000"/>
                </a:solidFill>
              </a:rPr>
              <a:t> - </a:t>
            </a:r>
            <a:r>
              <a:rPr lang="en-US" sz="2000" kern="0" err="1">
                <a:solidFill>
                  <a:srgbClr val="000000"/>
                </a:solidFill>
              </a:rPr>
              <a:t>Brynne</a:t>
            </a:r>
            <a:r>
              <a:rPr lang="en-US" sz="2000" kern="0">
                <a:solidFill>
                  <a:srgbClr val="000000"/>
                </a:solidFill>
              </a:rPr>
              <a:t> </a:t>
            </a:r>
            <a:r>
              <a:rPr lang="en-US" sz="2000" kern="0" err="1">
                <a:solidFill>
                  <a:srgbClr val="000000"/>
                </a:solidFill>
              </a:rPr>
              <a:t>Heape</a:t>
            </a:r>
            <a:endParaRPr lang="en-US" sz="2000" kern="0">
              <a:solidFill>
                <a:srgbClr val="000000"/>
              </a:solidFill>
            </a:endParaRPr>
          </a:p>
          <a:p>
            <a:r>
              <a:rPr lang="en-US" sz="2000" b="1" kern="0">
                <a:solidFill>
                  <a:srgbClr val="000000"/>
                </a:solidFill>
              </a:rPr>
              <a:t>School Supply Kits- </a:t>
            </a:r>
            <a:r>
              <a:rPr lang="en-US" sz="2000" kern="0">
                <a:solidFill>
                  <a:srgbClr val="000000"/>
                </a:solidFill>
              </a:rPr>
              <a:t>Mollie Mathis </a:t>
            </a:r>
          </a:p>
          <a:p>
            <a:r>
              <a:rPr lang="en-US" sz="2000" b="1" kern="0">
                <a:solidFill>
                  <a:srgbClr val="000000"/>
                </a:solidFill>
              </a:rPr>
              <a:t>Staff Special Days- </a:t>
            </a:r>
            <a:r>
              <a:rPr lang="en-US" sz="2000" kern="0">
                <a:solidFill>
                  <a:srgbClr val="000000"/>
                </a:solidFill>
              </a:rPr>
              <a:t>Brett Thompson</a:t>
            </a:r>
          </a:p>
          <a:p>
            <a:r>
              <a:rPr lang="en-US" sz="2000" b="1" kern="0">
                <a:solidFill>
                  <a:srgbClr val="000000"/>
                </a:solidFill>
              </a:rPr>
              <a:t>Yearbooks</a:t>
            </a:r>
            <a:r>
              <a:rPr lang="en-US" sz="2000" kern="0">
                <a:solidFill>
                  <a:srgbClr val="000000"/>
                </a:solidFill>
              </a:rPr>
              <a:t>- </a:t>
            </a:r>
            <a:r>
              <a:rPr lang="en-US" sz="2000" kern="0" err="1">
                <a:solidFill>
                  <a:srgbClr val="000000"/>
                </a:solidFill>
              </a:rPr>
              <a:t>Kevra</a:t>
            </a:r>
            <a:r>
              <a:rPr lang="en-US" sz="2000" kern="0">
                <a:solidFill>
                  <a:srgbClr val="000000"/>
                </a:solidFill>
              </a:rPr>
              <a:t> Bostrom</a:t>
            </a:r>
          </a:p>
          <a:p>
            <a:r>
              <a:rPr lang="en-US" sz="2000" b="1" kern="0">
                <a:solidFill>
                  <a:srgbClr val="000000"/>
                </a:solidFill>
              </a:rPr>
              <a:t>Mom Prom</a:t>
            </a:r>
            <a:r>
              <a:rPr lang="en-US" sz="2000" kern="0">
                <a:solidFill>
                  <a:srgbClr val="000000"/>
                </a:solidFill>
              </a:rPr>
              <a:t>- Brett Thompson &amp; Caroline Starr</a:t>
            </a:r>
          </a:p>
          <a:p>
            <a:r>
              <a:rPr lang="en-US" sz="2000" b="1" kern="0">
                <a:solidFill>
                  <a:srgbClr val="000000"/>
                </a:solidFill>
              </a:rPr>
              <a:t>Dad’s League</a:t>
            </a:r>
            <a:r>
              <a:rPr lang="en-US" sz="2000" kern="0">
                <a:solidFill>
                  <a:srgbClr val="000000"/>
                </a:solidFill>
              </a:rPr>
              <a:t>- Teddy Dubose</a:t>
            </a:r>
          </a:p>
          <a:p>
            <a:r>
              <a:rPr lang="en-US" sz="2000" b="1" kern="0">
                <a:solidFill>
                  <a:srgbClr val="000000"/>
                </a:solidFill>
              </a:rPr>
              <a:t>Community Connections- </a:t>
            </a:r>
            <a:r>
              <a:rPr lang="en-US" sz="2000" kern="0">
                <a:solidFill>
                  <a:srgbClr val="000000"/>
                </a:solidFill>
              </a:rPr>
              <a:t>Meagan Lamon</a:t>
            </a:r>
          </a:p>
          <a:p>
            <a:pPr marL="0" indent="0">
              <a:buFontTx/>
              <a:buNone/>
            </a:pPr>
            <a:endParaRPr lang="en-US" sz="2000" kern="0">
              <a:solidFill>
                <a:srgbClr val="000000"/>
              </a:solidFill>
            </a:endParaRPr>
          </a:p>
          <a:p>
            <a:pPr lvl="1">
              <a:buFontTx/>
              <a:buNone/>
            </a:pPr>
            <a:endParaRPr lang="en-US" sz="900" kern="0"/>
          </a:p>
          <a:p>
            <a:pPr lvl="1"/>
            <a:endParaRPr lang="en-US" sz="1600" kern="0"/>
          </a:p>
          <a:p>
            <a:endParaRPr lang="en-US" sz="1600" kern="0"/>
          </a:p>
          <a:p>
            <a:pPr>
              <a:buFontTx/>
              <a:buNone/>
            </a:pPr>
            <a:endParaRPr lang="en-US" sz="1600" kern="0"/>
          </a:p>
          <a:p>
            <a:pPr>
              <a:buFontTx/>
              <a:buNone/>
            </a:pPr>
            <a:endParaRPr lang="en-US" sz="2000" ker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6172200" cy="1143000"/>
          </a:xfrm>
        </p:spPr>
        <p:txBody>
          <a:bodyPr/>
          <a:lstStyle/>
          <a:p>
            <a:r>
              <a:rPr lang="en-US" sz="4000">
                <a:latin typeface="Comic Sans MS" panose="030F0902030302020204" pitchFamily="66" charset="0"/>
              </a:rPr>
              <a:t>PTO - What do we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646237"/>
            <a:ext cx="6705600" cy="47545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effectLst/>
                <a:latin typeface="Arial" panose="020B0604020202020204" pitchFamily="34" charset="0"/>
              </a:rPr>
              <a:t>Provide support to administration, teachers and staff</a:t>
            </a:r>
            <a:endParaRPr lang="en-US" sz="200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effectLst/>
                <a:latin typeface="Helvetica" pitchFamily="2" charset="0"/>
              </a:rPr>
              <a:t>Coordinate with Administration for bigger projects </a:t>
            </a:r>
            <a:r>
              <a:rPr lang="en-US" sz="2000">
                <a:effectLst/>
                <a:latin typeface="Helvetica" pitchFamily="2" charset="0"/>
              </a:rPr>
              <a:t>(i.e., new musical elements near the swings, picnic tables and umbrellas, etc. 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effectLst/>
                <a:latin typeface="Helvetica" pitchFamily="2" charset="0"/>
              </a:rPr>
              <a:t>Provide teachers and admin with a back-to-school lunch, a nice Thanksgiving lunch, a new t-shirt at the beginning of each school year, etc.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effectLst/>
              </a:rPr>
              <a:t>Help “host” school events with decorations, food items, set up, clean up, etc. </a:t>
            </a:r>
            <a:endParaRPr lang="en-US" sz="2000">
              <a:effectLst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>
                <a:effectLst/>
              </a:rPr>
              <a:t>Dad’s Breakfast - August 23rd @ 6:30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>
                <a:effectLst/>
              </a:rPr>
              <a:t>Corey Williams &amp; AUBIE!!!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>
                <a:effectLst/>
              </a:rPr>
              <a:t>Scan QR code to prepay for an adult breakfast</a:t>
            </a:r>
            <a:endParaRPr lang="en-US" sz="1800">
              <a:effectLst/>
              <a:latin typeface="Helvetica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effectLst/>
                <a:latin typeface="Helvetica" pitchFamily="2" charset="0"/>
              </a:rPr>
              <a:t>Teacher Appreciation throughout the year</a:t>
            </a:r>
            <a:endParaRPr lang="en-US" sz="2000">
              <a:effectLst/>
              <a:latin typeface="Helvetica" pitchFamily="2" charset="0"/>
            </a:endParaRPr>
          </a:p>
          <a:p>
            <a:pPr marL="0" indent="0">
              <a:buNone/>
            </a:pPr>
            <a:endParaRPr lang="en-US" sz="1800">
              <a:solidFill>
                <a:srgbClr val="000000"/>
              </a:solidFill>
              <a:effectLst/>
            </a:endParaRPr>
          </a:p>
          <a:p>
            <a:pPr lvl="1">
              <a:buNone/>
            </a:pPr>
            <a:endParaRPr lang="en-US" sz="800"/>
          </a:p>
          <a:p>
            <a:pPr lvl="1"/>
            <a:endParaRPr lang="en-US" sz="1400"/>
          </a:p>
          <a:p>
            <a:endParaRPr lang="en-US" sz="1400"/>
          </a:p>
          <a:p>
            <a:pPr>
              <a:buNone/>
            </a:pPr>
            <a:endParaRPr lang="en-US" sz="1400"/>
          </a:p>
          <a:p>
            <a:pPr>
              <a:buNone/>
            </a:pPr>
            <a:endParaRPr lang="en-US" sz="18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BCFC5A-7518-2071-66A4-5EC5DB204F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9063" y="4023518"/>
            <a:ext cx="2286001" cy="228600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ECB3177-BE4E-8425-0433-419E8D2DEA7A}"/>
              </a:ext>
            </a:extLst>
          </p:cNvPr>
          <p:cNvSpPr txBox="1"/>
          <p:nvPr/>
        </p:nvSpPr>
        <p:spPr>
          <a:xfrm>
            <a:off x="7088678" y="3654186"/>
            <a:ext cx="2060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/>
              <a:t>Dad’s Breakfast</a:t>
            </a:r>
          </a:p>
        </p:txBody>
      </p:sp>
    </p:spTree>
    <p:extLst>
      <p:ext uri="{BB962C8B-B14F-4D97-AF65-F5344CB8AC3E}">
        <p14:creationId xmlns:p14="http://schemas.microsoft.com/office/powerpoint/2010/main" val="237496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6553200" cy="1143000"/>
          </a:xfrm>
        </p:spPr>
        <p:txBody>
          <a:bodyPr/>
          <a:lstStyle/>
          <a:p>
            <a:r>
              <a:rPr lang="en-US" sz="4000">
                <a:latin typeface="Comic Sans MS" panose="030F0902030302020204" pitchFamily="66" charset="0"/>
              </a:rPr>
              <a:t>PTO -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04218"/>
            <a:ext cx="8001000" cy="317738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>
                <a:effectLst/>
              </a:rPr>
              <a:t>Facebook</a:t>
            </a:r>
            <a:r>
              <a:rPr lang="en-US" sz="2800">
                <a:effectLst/>
              </a:rPr>
              <a:t> (Dean Road Parents) &amp; Instagram (@</a:t>
            </a:r>
            <a:r>
              <a:rPr lang="en-US" sz="2800" err="1">
                <a:effectLst/>
              </a:rPr>
              <a:t>deanroadparents</a:t>
            </a:r>
            <a:r>
              <a:rPr lang="en-US" sz="2800">
                <a:effectLst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>
                <a:effectLst/>
              </a:rPr>
              <a:t>Room Parents </a:t>
            </a:r>
            <a:r>
              <a:rPr lang="en-US" sz="2800">
                <a:effectLst/>
              </a:rPr>
              <a:t>via the Room Parent Coordinator - </a:t>
            </a:r>
            <a:r>
              <a:rPr lang="en-US" sz="2800" err="1">
                <a:effectLst/>
              </a:rPr>
              <a:t>Brynne</a:t>
            </a:r>
            <a:r>
              <a:rPr lang="en-US" sz="2800">
                <a:effectLst/>
              </a:rPr>
              <a:t> </a:t>
            </a:r>
            <a:r>
              <a:rPr lang="en-US" sz="2800" err="1">
                <a:effectLst/>
              </a:rPr>
              <a:t>Heape</a:t>
            </a:r>
            <a:endParaRPr lang="en-US" sz="280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>
                <a:effectLst/>
              </a:rPr>
              <a:t>Flyers</a:t>
            </a:r>
            <a:r>
              <a:rPr lang="en-US" sz="2800">
                <a:effectLst/>
              </a:rPr>
              <a:t> in your child’s “Take Home” folder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>
                <a:effectLst/>
              </a:rPr>
              <a:t>Dr. Greenwood’s Monthly </a:t>
            </a:r>
            <a:r>
              <a:rPr lang="en-US" sz="2800" b="1">
                <a:effectLst/>
              </a:rPr>
              <a:t>Newsletter</a:t>
            </a:r>
            <a:r>
              <a:rPr lang="en-US" sz="2800">
                <a:effectLst/>
              </a:rPr>
              <a:t>  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>
                <a:effectLst/>
              </a:rPr>
              <a:t>Any questions: Contact </a:t>
            </a:r>
            <a:r>
              <a:rPr lang="en-US" sz="2800" b="1">
                <a:effectLst/>
              </a:rPr>
              <a:t>Kate Allen </a:t>
            </a:r>
            <a:r>
              <a:rPr lang="en-US" sz="2800">
                <a:effectLst/>
              </a:rPr>
              <a:t>at </a:t>
            </a:r>
            <a:r>
              <a:rPr lang="en-US" sz="2800" err="1">
                <a:effectLst/>
              </a:rPr>
              <a:t>Allen.kateg@gmail.com</a:t>
            </a:r>
            <a:endParaRPr lang="en-US" sz="2800">
              <a:effectLst/>
            </a:endParaRPr>
          </a:p>
          <a:p>
            <a:pPr marL="0" indent="0">
              <a:buNone/>
            </a:pPr>
            <a:endParaRPr lang="en-US">
              <a:solidFill>
                <a:srgbClr val="000000"/>
              </a:solidFill>
              <a:effectLst/>
            </a:endParaRPr>
          </a:p>
          <a:p>
            <a:pPr lvl="1">
              <a:buNone/>
            </a:pPr>
            <a:endParaRPr lang="en-US" sz="1000"/>
          </a:p>
          <a:p>
            <a:pPr lvl="1"/>
            <a:endParaRPr lang="en-US" sz="1800"/>
          </a:p>
          <a:p>
            <a:endParaRPr lang="en-US" sz="1800"/>
          </a:p>
          <a:p>
            <a:pPr>
              <a:buNone/>
            </a:pPr>
            <a:endParaRPr lang="en-US" sz="1800"/>
          </a:p>
          <a:p>
            <a:pPr>
              <a:buNone/>
            </a:pP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1219844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6172200" cy="1143000"/>
          </a:xfrm>
        </p:spPr>
        <p:txBody>
          <a:bodyPr/>
          <a:lstStyle/>
          <a:p>
            <a:r>
              <a:rPr lang="en-US" sz="4000">
                <a:latin typeface="Comic Sans MS" panose="030F0902030302020204" pitchFamily="66" charset="0"/>
              </a:rPr>
              <a:t>PTO</a:t>
            </a:r>
            <a:br>
              <a:rPr lang="en-US" sz="4000">
                <a:latin typeface="Comic Sans MS" panose="030F0902030302020204" pitchFamily="66" charset="0"/>
              </a:rPr>
            </a:br>
            <a:r>
              <a:rPr lang="en-US" sz="4000">
                <a:latin typeface="Comic Sans MS" panose="030F0902030302020204" pitchFamily="66" charset="0"/>
              </a:rPr>
              <a:t>How do we raise money?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756" y="1795549"/>
            <a:ext cx="8305800" cy="502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>
                <a:effectLst/>
              </a:rPr>
              <a:t>One Stop Shop/PTO Forms via MSB</a:t>
            </a:r>
            <a:r>
              <a:rPr lang="en-US"/>
              <a:t> </a:t>
            </a:r>
            <a:r>
              <a:rPr lang="en-US" sz="2000"/>
              <a:t>(</a:t>
            </a:r>
            <a:r>
              <a:rPr lang="en-US" sz="2000" b="1">
                <a:effectLst/>
              </a:rPr>
              <a:t>Due August 30</a:t>
            </a:r>
            <a:r>
              <a:rPr lang="en-US" sz="2000" b="1" baseline="30000">
                <a:effectLst/>
              </a:rPr>
              <a:t>th</a:t>
            </a:r>
            <a:r>
              <a:rPr lang="en-US" sz="2000" b="1">
                <a:effectLst/>
              </a:rPr>
              <a:t>) </a:t>
            </a:r>
          </a:p>
          <a:p>
            <a:pPr marL="0" indent="0">
              <a:buNone/>
            </a:pPr>
            <a:endParaRPr lang="en-US" sz="200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>
                <a:effectLst/>
              </a:rPr>
              <a:t>DRES Rocket Run!!! </a:t>
            </a:r>
            <a:r>
              <a:rPr lang="en-US" sz="2000" b="1">
                <a:effectLst/>
              </a:rPr>
              <a:t>(November 15, 2024)</a:t>
            </a:r>
            <a:endParaRPr lang="en-US" sz="200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1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>
                <a:effectLst/>
              </a:rPr>
              <a:t>Family Fun Night </a:t>
            </a:r>
            <a:r>
              <a:rPr lang="en-US" sz="2000" b="1">
                <a:effectLst/>
              </a:rPr>
              <a:t>(April 2025)</a:t>
            </a:r>
          </a:p>
          <a:p>
            <a:pPr marL="0" indent="0">
              <a:buNone/>
            </a:pPr>
            <a:endParaRPr lang="en-US" sz="200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>
                <a:effectLst/>
              </a:rPr>
              <a:t>Restaurant Nights</a:t>
            </a:r>
            <a:endParaRPr lang="en-US">
              <a:effectLst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>
                <a:effectLst/>
              </a:rPr>
              <a:t>September 10th - Culver’s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>
                <a:effectLst/>
              </a:rPr>
              <a:t>September 17th - Chappy’s - </a:t>
            </a:r>
            <a:r>
              <a:rPr lang="en-US" err="1">
                <a:effectLst/>
              </a:rPr>
              <a:t>Aubie</a:t>
            </a:r>
            <a:r>
              <a:rPr lang="en-US">
                <a:effectLst/>
              </a:rPr>
              <a:t> and AU Cheerleaders</a:t>
            </a:r>
          </a:p>
          <a:p>
            <a:pPr marL="457200" lvl="1" indent="0">
              <a:buNone/>
            </a:pPr>
            <a:endParaRPr lang="en-US" b="1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>
                <a:effectLst/>
              </a:rPr>
              <a:t>Kroger and Publix (sign up on their websites- Directions posted on our Facebook page)</a:t>
            </a:r>
            <a:endParaRPr lang="en-US">
              <a:effectLst/>
            </a:endParaRPr>
          </a:p>
          <a:p>
            <a:pPr marL="0" indent="0">
              <a:buNone/>
            </a:pPr>
            <a:endParaRPr lang="en-US">
              <a:solidFill>
                <a:srgbClr val="000000"/>
              </a:solidFill>
              <a:effectLst/>
            </a:endParaRPr>
          </a:p>
          <a:p>
            <a:pPr lvl="1">
              <a:buNone/>
            </a:pPr>
            <a:endParaRPr lang="en-US" sz="1000"/>
          </a:p>
          <a:p>
            <a:pPr lvl="1"/>
            <a:endParaRPr lang="en-US" sz="1800"/>
          </a:p>
          <a:p>
            <a:endParaRPr lang="en-US" sz="1800"/>
          </a:p>
          <a:p>
            <a:pPr>
              <a:buNone/>
            </a:pPr>
            <a:endParaRPr lang="en-US" sz="1800"/>
          </a:p>
          <a:p>
            <a:pPr>
              <a:buNone/>
            </a:pPr>
            <a:endParaRPr lang="en-US" sz="2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464D9A-0658-7CB7-3290-DA5BFB8BE0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1251" y="2590800"/>
            <a:ext cx="1996440" cy="199644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9011D85-3FB7-8E17-6821-0B5BC4DE7682}"/>
              </a:ext>
            </a:extLst>
          </p:cNvPr>
          <p:cNvSpPr txBox="1"/>
          <p:nvPr/>
        </p:nvSpPr>
        <p:spPr>
          <a:xfrm>
            <a:off x="6943898" y="4587240"/>
            <a:ext cx="1996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/>
              <a:t>One Stop Shop</a:t>
            </a:r>
          </a:p>
        </p:txBody>
      </p:sp>
    </p:spTree>
    <p:extLst>
      <p:ext uri="{BB962C8B-B14F-4D97-AF65-F5344CB8AC3E}">
        <p14:creationId xmlns:p14="http://schemas.microsoft.com/office/powerpoint/2010/main" val="2696194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6172200" cy="1143000"/>
          </a:xfrm>
        </p:spPr>
        <p:txBody>
          <a:bodyPr/>
          <a:lstStyle/>
          <a:p>
            <a:r>
              <a:rPr lang="en-US" sz="4000">
                <a:latin typeface="Comic Sans MS" panose="030F0902030302020204" pitchFamily="66" charset="0"/>
              </a:rPr>
              <a:t>PTO</a:t>
            </a:r>
            <a:br>
              <a:rPr lang="en-US" sz="4000">
                <a:latin typeface="Comic Sans MS" panose="030F0902030302020204" pitchFamily="66" charset="0"/>
              </a:rPr>
            </a:br>
            <a:r>
              <a:rPr lang="en-US" sz="4000">
                <a:latin typeface="Comic Sans MS" panose="030F0902030302020204" pitchFamily="66" charset="0"/>
              </a:rPr>
              <a:t>How do we raise money?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12175"/>
            <a:ext cx="6131328" cy="50458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b="1">
                <a:effectLst/>
              </a:rPr>
              <a:t>Yearbooks </a:t>
            </a:r>
            <a:endParaRPr lang="en-US" sz="3200">
              <a:effectLst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>
                <a:effectLst/>
              </a:rPr>
              <a:t>Order on Jostens website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>
                <a:effectLst/>
              </a:rPr>
              <a:t>$30 - the price will go up in October</a:t>
            </a:r>
          </a:p>
          <a:p>
            <a:pPr marL="0" indent="0">
              <a:buNone/>
            </a:pPr>
            <a:endParaRPr lang="en-US" sz="3200">
              <a:solidFill>
                <a:srgbClr val="000000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>
                <a:effectLst/>
              </a:rPr>
              <a:t>T-Shirts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/>
              <a:t>Link closes August 23</a:t>
            </a:r>
            <a:r>
              <a:rPr lang="en-US" sz="2800" baseline="30000"/>
              <a:t>rd</a:t>
            </a:r>
            <a:endParaRPr lang="en-US" sz="280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/>
              <a:t>Items delivered mid-September </a:t>
            </a:r>
            <a:endParaRPr lang="en-US" sz="1050"/>
          </a:p>
          <a:p>
            <a:pPr lvl="1"/>
            <a:endParaRPr lang="en-US"/>
          </a:p>
          <a:p>
            <a:endParaRPr lang="en-US" sz="2000"/>
          </a:p>
          <a:p>
            <a:pPr>
              <a:buNone/>
            </a:pPr>
            <a:endParaRPr lang="en-US" sz="2000"/>
          </a:p>
          <a:p>
            <a:pPr>
              <a:buNone/>
            </a:pP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87BAA2-1C57-55D3-3B66-543560D538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8974" y="3690959"/>
            <a:ext cx="2567386" cy="253122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C49BC4F-D317-2D7D-576D-0E83E0095796}"/>
              </a:ext>
            </a:extLst>
          </p:cNvPr>
          <p:cNvSpPr txBox="1"/>
          <p:nvPr/>
        </p:nvSpPr>
        <p:spPr>
          <a:xfrm>
            <a:off x="6991004" y="3375660"/>
            <a:ext cx="1996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/>
              <a:t>T-Shirt Link</a:t>
            </a:r>
          </a:p>
        </p:txBody>
      </p:sp>
    </p:spTree>
    <p:extLst>
      <p:ext uri="{BB962C8B-B14F-4D97-AF65-F5344CB8AC3E}">
        <p14:creationId xmlns:p14="http://schemas.microsoft.com/office/powerpoint/2010/main" val="1745099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6172200" cy="1143000"/>
          </a:xfrm>
        </p:spPr>
        <p:txBody>
          <a:bodyPr/>
          <a:lstStyle/>
          <a:p>
            <a:r>
              <a:rPr lang="en-US" sz="4000">
                <a:latin typeface="Comic Sans MS" panose="030F0902030302020204" pitchFamily="66" charset="0"/>
              </a:rPr>
              <a:t>PTO</a:t>
            </a:r>
            <a:br>
              <a:rPr lang="en-US" sz="4000">
                <a:latin typeface="Comic Sans MS" panose="030F0902030302020204" pitchFamily="66" charset="0"/>
              </a:rPr>
            </a:br>
            <a:r>
              <a:rPr lang="en-US" sz="4000">
                <a:latin typeface="Comic Sans MS" panose="030F0902030302020204" pitchFamily="66" charset="0"/>
              </a:rPr>
              <a:t>How do I get involved?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47" y="1981200"/>
            <a:ext cx="8420100" cy="45886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>
                <a:effectLst/>
              </a:rPr>
              <a:t>Provide financial support when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>
                <a:effectLst/>
              </a:rPr>
              <a:t>Reach out to help your teacher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>
                <a:effectLst/>
              </a:rPr>
              <a:t>Volunteer through Sign Ups when they are posted on Facebook &amp; Instagram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>
                <a:effectLst/>
              </a:rPr>
              <a:t>Serve on the PTO Board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>
                <a:effectLst/>
              </a:rPr>
              <a:t>Attend monthly meetings when possible- 1</a:t>
            </a:r>
            <a:r>
              <a:rPr lang="en-US" sz="3200" baseline="30000">
                <a:effectLst/>
              </a:rPr>
              <a:t>st</a:t>
            </a:r>
            <a:r>
              <a:rPr lang="en-US" sz="3200">
                <a:effectLst/>
              </a:rPr>
              <a:t> Thursday of the month at 10:30 am</a:t>
            </a:r>
          </a:p>
          <a:p>
            <a:pPr lvl="1">
              <a:buNone/>
            </a:pPr>
            <a:endParaRPr lang="en-US" sz="1050"/>
          </a:p>
          <a:p>
            <a:pPr lvl="1"/>
            <a:endParaRPr lang="en-US"/>
          </a:p>
          <a:p>
            <a:endParaRPr lang="en-US" sz="2000"/>
          </a:p>
          <a:p>
            <a:pPr>
              <a:buNone/>
            </a:pPr>
            <a:endParaRPr lang="en-US" sz="2000"/>
          </a:p>
          <a:p>
            <a:pPr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30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6172200" cy="1143000"/>
          </a:xfrm>
        </p:spPr>
        <p:txBody>
          <a:bodyPr/>
          <a:lstStyle/>
          <a:p>
            <a:r>
              <a:rPr lang="en-US" sz="4000">
                <a:latin typeface="Comic Sans MS" panose="030F0902030302020204" pitchFamily="66" charset="0"/>
              </a:rPr>
              <a:t>PTO</a:t>
            </a:r>
            <a:br>
              <a:rPr lang="en-US" sz="4000">
                <a:latin typeface="Comic Sans MS" panose="030F0902030302020204" pitchFamily="66" charset="0"/>
              </a:rPr>
            </a:br>
            <a:r>
              <a:rPr lang="en-US" sz="4000">
                <a:latin typeface="Comic Sans MS" panose="030F0902030302020204" pitchFamily="66" charset="0"/>
              </a:rPr>
              <a:t>Budget Approval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D52DEE-A5BB-A74B-5584-FB3392772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862" y="2332037"/>
            <a:ext cx="2971800" cy="3154363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/>
              <a:t>Scan the QR code to view the budget.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EF0532E-3ED6-3254-C1A1-B82AAB6908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8360" y="2332037"/>
            <a:ext cx="3824778" cy="382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127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6172200" cy="1143000"/>
          </a:xfrm>
        </p:spPr>
        <p:txBody>
          <a:bodyPr/>
          <a:lstStyle/>
          <a:p>
            <a:r>
              <a:rPr lang="en-US" sz="4000">
                <a:latin typeface="Comic Sans MS" panose="030F0902030302020204" pitchFamily="66" charset="0"/>
              </a:rPr>
              <a:t>Dr. Jackie Greenwood, Principal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2255837"/>
            <a:ext cx="7848600" cy="4525963"/>
          </a:xfrm>
        </p:spPr>
        <p:txBody>
          <a:bodyPr/>
          <a:lstStyle/>
          <a:p>
            <a:r>
              <a:rPr lang="en-US" sz="3200"/>
              <a:t>Arrival/Dismissal Procedures </a:t>
            </a:r>
          </a:p>
          <a:p>
            <a:endParaRPr lang="en-US" sz="1000"/>
          </a:p>
          <a:p>
            <a:r>
              <a:rPr lang="en-US" sz="3200"/>
              <a:t>Absences, tardies, family trips </a:t>
            </a:r>
          </a:p>
          <a:p>
            <a:endParaRPr lang="en-US" sz="1000"/>
          </a:p>
          <a:p>
            <a:r>
              <a:rPr lang="en-US" sz="3200"/>
              <a:t>Progress reporting- Conferences, phone calls, Seesaw, checklists, standards, etc. </a:t>
            </a:r>
          </a:p>
          <a:p>
            <a:endParaRPr lang="en-US" sz="1000"/>
          </a:p>
          <a:p>
            <a:r>
              <a:rPr lang="en-US" sz="3200"/>
              <a:t>Checklists and grades </a:t>
            </a:r>
          </a:p>
          <a:p>
            <a:endParaRPr lang="en-US" sz="2200"/>
          </a:p>
          <a:p>
            <a:endParaRPr lang="en-US" sz="2200"/>
          </a:p>
          <a:p>
            <a:pPr lvl="1">
              <a:buNone/>
            </a:pPr>
            <a:endParaRPr lang="en-US" sz="1000"/>
          </a:p>
          <a:p>
            <a:pPr lvl="1"/>
            <a:endParaRPr lang="en-US" sz="1800"/>
          </a:p>
          <a:p>
            <a:endParaRPr lang="en-US" sz="1800"/>
          </a:p>
          <a:p>
            <a:pPr>
              <a:buNone/>
            </a:pPr>
            <a:endParaRPr lang="en-US" sz="1800"/>
          </a:p>
          <a:p>
            <a:pPr>
              <a:buNone/>
            </a:pP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3609246362"/>
      </p:ext>
    </p:extLst>
  </p:cSld>
  <p:clrMapOvr>
    <a:masterClrMapping/>
  </p:clrMapOvr>
</p:sld>
</file>

<file path=ppt/theme/theme1.xml><?xml version="1.0" encoding="utf-8"?>
<a:theme xmlns:a="http://schemas.openxmlformats.org/drawingml/2006/main" name="Back to School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Back to School</Template>
  <Application>Microsoft Office PowerPoint</Application>
  <PresentationFormat>On-screen Show (4:3)</PresentationFormat>
  <Slides>19</Slides>
  <Notes>18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Back to School</vt:lpstr>
      <vt:lpstr>2024 Curriculum Night &amp;  Meeting of Title I Parents</vt:lpstr>
      <vt:lpstr>PTO - Who We Are…</vt:lpstr>
      <vt:lpstr>PTO - What do we do?</vt:lpstr>
      <vt:lpstr>PTO - Communication</vt:lpstr>
      <vt:lpstr>PTO How do we raise money?</vt:lpstr>
      <vt:lpstr>PTO How do we raise money?</vt:lpstr>
      <vt:lpstr>PTO How do I get involved?</vt:lpstr>
      <vt:lpstr>PTO Budget Approval</vt:lpstr>
      <vt:lpstr>Dr. Jackie Greenwood, Principal</vt:lpstr>
      <vt:lpstr>Earlshawna Finley,  Assistant Principal</vt:lpstr>
      <vt:lpstr>Dr. Ann Willett, Reading Specialist </vt:lpstr>
      <vt:lpstr> Dr. Ann Willett, Reading Specialist  </vt:lpstr>
      <vt:lpstr>Morgan Darvin, 1st Grade Teacher</vt:lpstr>
      <vt:lpstr>Libba Harris, Title I Teacher What is a Title I School?</vt:lpstr>
      <vt:lpstr>Libba Harris, Title I Teacher</vt:lpstr>
      <vt:lpstr>Libba Harris, Title I Teacher</vt:lpstr>
      <vt:lpstr>Libba Harris, Title I Teacher</vt:lpstr>
      <vt:lpstr>Sign-In Sheet</vt:lpstr>
      <vt:lpstr> </vt:lpstr>
    </vt:vector>
  </TitlesOfParts>
  <Company>ALSDE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for Parents</dc:title>
  <dc:creator>judybo</dc:creator>
  <cp:revision>1</cp:revision>
  <cp:lastPrinted>2024-08-13T15:46:52Z</cp:lastPrinted>
  <dcterms:created xsi:type="dcterms:W3CDTF">2008-12-30T20:58:07Z</dcterms:created>
  <dcterms:modified xsi:type="dcterms:W3CDTF">2024-08-15T19:01:01Z</dcterms:modified>
</cp:coreProperties>
</file>