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32"/>
    <p:restoredTop sz="94741"/>
  </p:normalViewPr>
  <p:slideViewPr>
    <p:cSldViewPr snapToGrid="0" snapToObjects="1">
      <p:cViewPr varScale="1">
        <p:scale>
          <a:sx n="78" d="100"/>
          <a:sy n="78" d="100"/>
        </p:scale>
        <p:origin x="1136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8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5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2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5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1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2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2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1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8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7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6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C4F2C-470F-194C-8615-FAC5D6F143BC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F364C-12EE-AF43-9E65-AC89A6FE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5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mp Border Green.png">
            <a:extLst>
              <a:ext uri="{FF2B5EF4-FFF2-40B4-BE49-F238E27FC236}">
                <a16:creationId xmlns:a16="http://schemas.microsoft.com/office/drawing/2014/main" id="{D4E7889C-BBCF-0340-AE9B-B64563F51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394" y="-145727"/>
            <a:ext cx="7274425" cy="95135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56E713-49CA-9648-B7A1-F937EB37F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680" y="3238828"/>
            <a:ext cx="3928637" cy="392863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E26C2D-6BF8-F549-AE07-B873908F5620}"/>
              </a:ext>
            </a:extLst>
          </p:cNvPr>
          <p:cNvSpPr txBox="1"/>
          <p:nvPr/>
        </p:nvSpPr>
        <p:spPr>
          <a:xfrm>
            <a:off x="406748" y="486177"/>
            <a:ext cx="60861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HWT" panose="02000503000000000000" pitchFamily="2" charset="0"/>
                <a:cs typeface="KBStickToThePlan"/>
              </a:rPr>
              <a:t>COMING SOON! </a:t>
            </a:r>
            <a:endParaRPr lang="en-US" sz="55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HWT" panose="02000503000000000000" pitchFamily="2" charset="0"/>
              <a:cs typeface="KBStickToThePl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E75119-69F4-F243-81E4-A78B860B31FE}"/>
              </a:ext>
            </a:extLst>
          </p:cNvPr>
          <p:cNvSpPr txBox="1"/>
          <p:nvPr/>
        </p:nvSpPr>
        <p:spPr>
          <a:xfrm>
            <a:off x="88859" y="6231795"/>
            <a:ext cx="6680281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800" b="1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HWT" panose="02000503000000000000" pitchFamily="2" charset="0"/>
              <a:cs typeface="KBStickToThePlan"/>
            </a:endParaRPr>
          </a:p>
          <a:p>
            <a:pPr algn="ctr"/>
            <a:endParaRPr lang="en-US" sz="10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Comic Sans MS" panose="030F0902030302020204" pitchFamily="66" charset="0"/>
              <a:cs typeface="KBStickToThePlan"/>
            </a:endParaRPr>
          </a:p>
          <a:p>
            <a:pPr algn="ctr"/>
            <a:endParaRPr lang="en-US" sz="55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HWT" panose="02000503000000000000" pitchFamily="2" charset="0"/>
              <a:cs typeface="KBStickToThePl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514693-2779-3843-89F1-5731D7D21C2D}"/>
              </a:ext>
            </a:extLst>
          </p:cNvPr>
          <p:cNvSpPr txBox="1"/>
          <p:nvPr/>
        </p:nvSpPr>
        <p:spPr>
          <a:xfrm>
            <a:off x="537376" y="7455207"/>
            <a:ext cx="60861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HWT" panose="02000503000000000000" pitchFamily="2" charset="0"/>
                <a:cs typeface="KBStickToThePlan"/>
              </a:rPr>
              <a:t>MIRANDA</a:t>
            </a:r>
            <a:endParaRPr lang="en-US" sz="55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HWT" panose="02000503000000000000" pitchFamily="2" charset="0"/>
              <a:cs typeface="KBStickToThePlan"/>
            </a:endParaRPr>
          </a:p>
        </p:txBody>
      </p:sp>
    </p:spTree>
    <p:extLst>
      <p:ext uri="{BB962C8B-B14F-4D97-AF65-F5344CB8AC3E}">
        <p14:creationId xmlns:p14="http://schemas.microsoft.com/office/powerpoint/2010/main" val="4227139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19534</TotalTime>
  <Words>4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HWT</vt:lpstr>
      <vt:lpstr>Office Theme</vt:lpstr>
      <vt:lpstr>PowerPoint Presentation</vt:lpstr>
    </vt:vector>
  </TitlesOfParts>
  <Company>Auburn City Schools CWES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Kimbrell Meaghan</dc:creator>
  <cp:lastModifiedBy>Miranda, Keri</cp:lastModifiedBy>
  <cp:revision>54</cp:revision>
  <cp:lastPrinted>2022-07-21T18:08:47Z</cp:lastPrinted>
  <dcterms:created xsi:type="dcterms:W3CDTF">2016-07-04T20:54:44Z</dcterms:created>
  <dcterms:modified xsi:type="dcterms:W3CDTF">2022-08-03T18:44:17Z</dcterms:modified>
</cp:coreProperties>
</file>